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D6BF2E-773F-41E3-B13B-6D8DA24D6D0A}" type="doc">
      <dgm:prSet loTypeId="urn:microsoft.com/office/officeart/2005/8/layout/default" loCatId="list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7699187-B685-4EA2-BDC5-A805A2D2A123}">
      <dgm:prSet phldrT="[Text]"/>
      <dgm:spPr/>
      <dgm:t>
        <a:bodyPr/>
        <a:lstStyle/>
        <a:p>
          <a:r>
            <a:rPr lang="es-AR" noProof="0" dirty="0"/>
            <a:t>Aislamiento</a:t>
          </a:r>
        </a:p>
      </dgm:t>
    </dgm:pt>
    <dgm:pt modelId="{61FDF3A4-2280-4F79-AE4B-1BD27FDF3D93}" type="parTrans" cxnId="{C9BF0DE1-F28F-4483-8A6D-3AA7CC1F7D72}">
      <dgm:prSet/>
      <dgm:spPr/>
      <dgm:t>
        <a:bodyPr/>
        <a:lstStyle/>
        <a:p>
          <a:endParaRPr lang="en-US"/>
        </a:p>
      </dgm:t>
    </dgm:pt>
    <dgm:pt modelId="{17A5102B-78A0-4140-88DC-4D3092E5A2BB}" type="sibTrans" cxnId="{C9BF0DE1-F28F-4483-8A6D-3AA7CC1F7D72}">
      <dgm:prSet/>
      <dgm:spPr/>
      <dgm:t>
        <a:bodyPr/>
        <a:lstStyle/>
        <a:p>
          <a:endParaRPr lang="en-US"/>
        </a:p>
      </dgm:t>
    </dgm:pt>
    <dgm:pt modelId="{F9DC7E22-9491-4716-B13B-6787FB9F424C}">
      <dgm:prSet phldrT="[Text]"/>
      <dgm:spPr/>
      <dgm:t>
        <a:bodyPr/>
        <a:lstStyle/>
        <a:p>
          <a:r>
            <a:rPr lang="es-AR" noProof="0" dirty="0"/>
            <a:t>Contenedores</a:t>
          </a:r>
        </a:p>
      </dgm:t>
    </dgm:pt>
    <dgm:pt modelId="{88549756-2F4A-4766-9285-CAA06ACF279C}" type="parTrans" cxnId="{DBBF1D51-393D-4EBC-BFB5-6A94C31E75C2}">
      <dgm:prSet/>
      <dgm:spPr/>
      <dgm:t>
        <a:bodyPr/>
        <a:lstStyle/>
        <a:p>
          <a:endParaRPr lang="en-US"/>
        </a:p>
      </dgm:t>
    </dgm:pt>
    <dgm:pt modelId="{0128E074-815C-4AA2-B7C3-D8356C65FE39}" type="sibTrans" cxnId="{DBBF1D51-393D-4EBC-BFB5-6A94C31E75C2}">
      <dgm:prSet/>
      <dgm:spPr/>
      <dgm:t>
        <a:bodyPr/>
        <a:lstStyle/>
        <a:p>
          <a:endParaRPr lang="en-US"/>
        </a:p>
      </dgm:t>
    </dgm:pt>
    <dgm:pt modelId="{7164AC11-F480-47EA-BA0B-842BBDB05654}">
      <dgm:prSet phldrT="[Text]"/>
      <dgm:spPr/>
      <dgm:t>
        <a:bodyPr/>
        <a:lstStyle/>
        <a:p>
          <a:r>
            <a:rPr lang="es-AR" noProof="0" dirty="0"/>
            <a:t>Abstracción</a:t>
          </a:r>
        </a:p>
      </dgm:t>
    </dgm:pt>
    <dgm:pt modelId="{EA003F54-8098-4188-98D6-C39AF1BF617D}" type="parTrans" cxnId="{30E5E286-4F4C-4638-9001-0669F4E4F86A}">
      <dgm:prSet/>
      <dgm:spPr/>
      <dgm:t>
        <a:bodyPr/>
        <a:lstStyle/>
        <a:p>
          <a:endParaRPr lang="en-US"/>
        </a:p>
      </dgm:t>
    </dgm:pt>
    <dgm:pt modelId="{E63B76ED-85F3-467C-B888-FDB8323F255F}" type="sibTrans" cxnId="{30E5E286-4F4C-4638-9001-0669F4E4F86A}">
      <dgm:prSet/>
      <dgm:spPr/>
      <dgm:t>
        <a:bodyPr/>
        <a:lstStyle/>
        <a:p>
          <a:endParaRPr lang="en-US"/>
        </a:p>
      </dgm:t>
    </dgm:pt>
    <dgm:pt modelId="{0D76C611-410C-4137-BE52-27A8B99E4EE3}">
      <dgm:prSet phldrT="[Text]"/>
      <dgm:spPr/>
      <dgm:t>
        <a:bodyPr/>
        <a:lstStyle/>
        <a:p>
          <a:r>
            <a:rPr lang="es-AR" noProof="0" dirty="0"/>
            <a:t>Encapsulamiento</a:t>
          </a:r>
        </a:p>
      </dgm:t>
    </dgm:pt>
    <dgm:pt modelId="{E3B73403-924B-46EB-A503-C6151D6588D7}" type="parTrans" cxnId="{2CD0E594-1A91-4EF3-90A2-DE6255EAEFBF}">
      <dgm:prSet/>
      <dgm:spPr/>
      <dgm:t>
        <a:bodyPr/>
        <a:lstStyle/>
        <a:p>
          <a:endParaRPr lang="en-US"/>
        </a:p>
      </dgm:t>
    </dgm:pt>
    <dgm:pt modelId="{07AFA9D5-1C89-4BD0-BB6B-FCAE1949DA7D}" type="sibTrans" cxnId="{2CD0E594-1A91-4EF3-90A2-DE6255EAEFBF}">
      <dgm:prSet/>
      <dgm:spPr/>
      <dgm:t>
        <a:bodyPr/>
        <a:lstStyle/>
        <a:p>
          <a:endParaRPr lang="en-US"/>
        </a:p>
      </dgm:t>
    </dgm:pt>
    <dgm:pt modelId="{60C5CC90-E3FE-4557-B195-241662CA5B99}">
      <dgm:prSet phldrT="[Text]"/>
      <dgm:spPr/>
      <dgm:t>
        <a:bodyPr/>
        <a:lstStyle/>
        <a:p>
          <a:r>
            <a:rPr lang="es-AR" noProof="0" dirty="0"/>
            <a:t>Versionado</a:t>
          </a:r>
        </a:p>
      </dgm:t>
    </dgm:pt>
    <dgm:pt modelId="{D63640A1-B92A-4F1F-B001-A6D2601D5409}" type="parTrans" cxnId="{07CB2347-CBB9-464E-A20E-35310D129B18}">
      <dgm:prSet/>
      <dgm:spPr/>
      <dgm:t>
        <a:bodyPr/>
        <a:lstStyle/>
        <a:p>
          <a:endParaRPr lang="en-US"/>
        </a:p>
      </dgm:t>
    </dgm:pt>
    <dgm:pt modelId="{7549642C-ED36-46BB-878F-D6074C2615B4}" type="sibTrans" cxnId="{07CB2347-CBB9-464E-A20E-35310D129B18}">
      <dgm:prSet/>
      <dgm:spPr/>
      <dgm:t>
        <a:bodyPr/>
        <a:lstStyle/>
        <a:p>
          <a:endParaRPr lang="en-US"/>
        </a:p>
      </dgm:t>
    </dgm:pt>
    <dgm:pt modelId="{14C6736E-518D-4D77-BB60-7DD0D2872401}" type="pres">
      <dgm:prSet presAssocID="{D7D6BF2E-773F-41E3-B13B-6D8DA24D6D0A}" presName="diagram" presStyleCnt="0">
        <dgm:presLayoutVars>
          <dgm:dir/>
          <dgm:resizeHandles val="exact"/>
        </dgm:presLayoutVars>
      </dgm:prSet>
      <dgm:spPr/>
    </dgm:pt>
    <dgm:pt modelId="{F4471293-5305-4AE4-A37D-A8FD412D6A22}" type="pres">
      <dgm:prSet presAssocID="{D7699187-B685-4EA2-BDC5-A805A2D2A123}" presName="node" presStyleLbl="node1" presStyleIdx="0" presStyleCnt="5">
        <dgm:presLayoutVars>
          <dgm:bulletEnabled val="1"/>
        </dgm:presLayoutVars>
      </dgm:prSet>
      <dgm:spPr/>
    </dgm:pt>
    <dgm:pt modelId="{E5A37228-005B-4030-A84D-B91284BE9952}" type="pres">
      <dgm:prSet presAssocID="{17A5102B-78A0-4140-88DC-4D3092E5A2BB}" presName="sibTrans" presStyleCnt="0"/>
      <dgm:spPr/>
    </dgm:pt>
    <dgm:pt modelId="{FE66D1C9-A3DD-4077-8BF2-ACA4EFEC6A0F}" type="pres">
      <dgm:prSet presAssocID="{F9DC7E22-9491-4716-B13B-6787FB9F424C}" presName="node" presStyleLbl="node1" presStyleIdx="1" presStyleCnt="5">
        <dgm:presLayoutVars>
          <dgm:bulletEnabled val="1"/>
        </dgm:presLayoutVars>
      </dgm:prSet>
      <dgm:spPr/>
    </dgm:pt>
    <dgm:pt modelId="{4ABE9A1C-22E8-4218-9F21-5A234E4695FD}" type="pres">
      <dgm:prSet presAssocID="{0128E074-815C-4AA2-B7C3-D8356C65FE39}" presName="sibTrans" presStyleCnt="0"/>
      <dgm:spPr/>
    </dgm:pt>
    <dgm:pt modelId="{4FFB11F7-2601-45F6-BD4F-3CDA8CC598B4}" type="pres">
      <dgm:prSet presAssocID="{7164AC11-F480-47EA-BA0B-842BBDB05654}" presName="node" presStyleLbl="node1" presStyleIdx="2" presStyleCnt="5">
        <dgm:presLayoutVars>
          <dgm:bulletEnabled val="1"/>
        </dgm:presLayoutVars>
      </dgm:prSet>
      <dgm:spPr/>
    </dgm:pt>
    <dgm:pt modelId="{57326061-C561-41A4-A318-55981599560C}" type="pres">
      <dgm:prSet presAssocID="{E63B76ED-85F3-467C-B888-FDB8323F255F}" presName="sibTrans" presStyleCnt="0"/>
      <dgm:spPr/>
    </dgm:pt>
    <dgm:pt modelId="{D07D1A74-5401-4BB7-98B6-B1FA9289C8DC}" type="pres">
      <dgm:prSet presAssocID="{0D76C611-410C-4137-BE52-27A8B99E4EE3}" presName="node" presStyleLbl="node1" presStyleIdx="3" presStyleCnt="5">
        <dgm:presLayoutVars>
          <dgm:bulletEnabled val="1"/>
        </dgm:presLayoutVars>
      </dgm:prSet>
      <dgm:spPr/>
    </dgm:pt>
    <dgm:pt modelId="{066A81C1-59A7-4517-9CDF-CB506EBEEF3A}" type="pres">
      <dgm:prSet presAssocID="{07AFA9D5-1C89-4BD0-BB6B-FCAE1949DA7D}" presName="sibTrans" presStyleCnt="0"/>
      <dgm:spPr/>
    </dgm:pt>
    <dgm:pt modelId="{6FF7744D-D20A-46B2-9B37-6C5970984DDC}" type="pres">
      <dgm:prSet presAssocID="{60C5CC90-E3FE-4557-B195-241662CA5B99}" presName="node" presStyleLbl="node1" presStyleIdx="4" presStyleCnt="5">
        <dgm:presLayoutVars>
          <dgm:bulletEnabled val="1"/>
        </dgm:presLayoutVars>
      </dgm:prSet>
      <dgm:spPr/>
    </dgm:pt>
  </dgm:ptLst>
  <dgm:cxnLst>
    <dgm:cxn modelId="{3D27741F-1631-4A96-A7B4-25D777B48501}" type="presOf" srcId="{0D76C611-410C-4137-BE52-27A8B99E4EE3}" destId="{D07D1A74-5401-4BB7-98B6-B1FA9289C8DC}" srcOrd="0" destOrd="0" presId="urn:microsoft.com/office/officeart/2005/8/layout/default"/>
    <dgm:cxn modelId="{07CB2347-CBB9-464E-A20E-35310D129B18}" srcId="{D7D6BF2E-773F-41E3-B13B-6D8DA24D6D0A}" destId="{60C5CC90-E3FE-4557-B195-241662CA5B99}" srcOrd="4" destOrd="0" parTransId="{D63640A1-B92A-4F1F-B001-A6D2601D5409}" sibTransId="{7549642C-ED36-46BB-878F-D6074C2615B4}"/>
    <dgm:cxn modelId="{38248950-E9CB-436E-BBEF-7AC39CBD4C80}" type="presOf" srcId="{7164AC11-F480-47EA-BA0B-842BBDB05654}" destId="{4FFB11F7-2601-45F6-BD4F-3CDA8CC598B4}" srcOrd="0" destOrd="0" presId="urn:microsoft.com/office/officeart/2005/8/layout/default"/>
    <dgm:cxn modelId="{DBBF1D51-393D-4EBC-BFB5-6A94C31E75C2}" srcId="{D7D6BF2E-773F-41E3-B13B-6D8DA24D6D0A}" destId="{F9DC7E22-9491-4716-B13B-6787FB9F424C}" srcOrd="1" destOrd="0" parTransId="{88549756-2F4A-4766-9285-CAA06ACF279C}" sibTransId="{0128E074-815C-4AA2-B7C3-D8356C65FE39}"/>
    <dgm:cxn modelId="{30E5E286-4F4C-4638-9001-0669F4E4F86A}" srcId="{D7D6BF2E-773F-41E3-B13B-6D8DA24D6D0A}" destId="{7164AC11-F480-47EA-BA0B-842BBDB05654}" srcOrd="2" destOrd="0" parTransId="{EA003F54-8098-4188-98D6-C39AF1BF617D}" sibTransId="{E63B76ED-85F3-467C-B888-FDB8323F255F}"/>
    <dgm:cxn modelId="{2CD0E594-1A91-4EF3-90A2-DE6255EAEFBF}" srcId="{D7D6BF2E-773F-41E3-B13B-6D8DA24D6D0A}" destId="{0D76C611-410C-4137-BE52-27A8B99E4EE3}" srcOrd="3" destOrd="0" parTransId="{E3B73403-924B-46EB-A503-C6151D6588D7}" sibTransId="{07AFA9D5-1C89-4BD0-BB6B-FCAE1949DA7D}"/>
    <dgm:cxn modelId="{139EFC98-4642-47A8-9CB9-9390C3245C40}" type="presOf" srcId="{F9DC7E22-9491-4716-B13B-6787FB9F424C}" destId="{FE66D1C9-A3DD-4077-8BF2-ACA4EFEC6A0F}" srcOrd="0" destOrd="0" presId="urn:microsoft.com/office/officeart/2005/8/layout/default"/>
    <dgm:cxn modelId="{971AF9A3-5716-4E3C-A210-814E8E5347A8}" type="presOf" srcId="{60C5CC90-E3FE-4557-B195-241662CA5B99}" destId="{6FF7744D-D20A-46B2-9B37-6C5970984DDC}" srcOrd="0" destOrd="0" presId="urn:microsoft.com/office/officeart/2005/8/layout/default"/>
    <dgm:cxn modelId="{54E8BFD8-B6E0-4FA9-A595-9C0DA0E00E47}" type="presOf" srcId="{D7D6BF2E-773F-41E3-B13B-6D8DA24D6D0A}" destId="{14C6736E-518D-4D77-BB60-7DD0D2872401}" srcOrd="0" destOrd="0" presId="urn:microsoft.com/office/officeart/2005/8/layout/default"/>
    <dgm:cxn modelId="{C9BF0DE1-F28F-4483-8A6D-3AA7CC1F7D72}" srcId="{D7D6BF2E-773F-41E3-B13B-6D8DA24D6D0A}" destId="{D7699187-B685-4EA2-BDC5-A805A2D2A123}" srcOrd="0" destOrd="0" parTransId="{61FDF3A4-2280-4F79-AE4B-1BD27FDF3D93}" sibTransId="{17A5102B-78A0-4140-88DC-4D3092E5A2BB}"/>
    <dgm:cxn modelId="{457D8EFD-ADB2-4434-A30E-E9C82F3167A8}" type="presOf" srcId="{D7699187-B685-4EA2-BDC5-A805A2D2A123}" destId="{F4471293-5305-4AE4-A37D-A8FD412D6A22}" srcOrd="0" destOrd="0" presId="urn:microsoft.com/office/officeart/2005/8/layout/default"/>
    <dgm:cxn modelId="{302BB704-331E-421D-A718-7EEA88C13EF9}" type="presParOf" srcId="{14C6736E-518D-4D77-BB60-7DD0D2872401}" destId="{F4471293-5305-4AE4-A37D-A8FD412D6A22}" srcOrd="0" destOrd="0" presId="urn:microsoft.com/office/officeart/2005/8/layout/default"/>
    <dgm:cxn modelId="{002314AC-5B12-4191-9E01-BF6B8D44EF42}" type="presParOf" srcId="{14C6736E-518D-4D77-BB60-7DD0D2872401}" destId="{E5A37228-005B-4030-A84D-B91284BE9952}" srcOrd="1" destOrd="0" presId="urn:microsoft.com/office/officeart/2005/8/layout/default"/>
    <dgm:cxn modelId="{AD69BA97-D405-4BF8-B395-BC5AB7BAB53C}" type="presParOf" srcId="{14C6736E-518D-4D77-BB60-7DD0D2872401}" destId="{FE66D1C9-A3DD-4077-8BF2-ACA4EFEC6A0F}" srcOrd="2" destOrd="0" presId="urn:microsoft.com/office/officeart/2005/8/layout/default"/>
    <dgm:cxn modelId="{278C119F-228F-4019-ABC7-C4B51A67CC5E}" type="presParOf" srcId="{14C6736E-518D-4D77-BB60-7DD0D2872401}" destId="{4ABE9A1C-22E8-4218-9F21-5A234E4695FD}" srcOrd="3" destOrd="0" presId="urn:microsoft.com/office/officeart/2005/8/layout/default"/>
    <dgm:cxn modelId="{D482572F-26F6-464E-8ACF-012BD1209350}" type="presParOf" srcId="{14C6736E-518D-4D77-BB60-7DD0D2872401}" destId="{4FFB11F7-2601-45F6-BD4F-3CDA8CC598B4}" srcOrd="4" destOrd="0" presId="urn:microsoft.com/office/officeart/2005/8/layout/default"/>
    <dgm:cxn modelId="{10FEE4E5-EF5F-4DD5-8EEB-285C3DBBF2F5}" type="presParOf" srcId="{14C6736E-518D-4D77-BB60-7DD0D2872401}" destId="{57326061-C561-41A4-A318-55981599560C}" srcOrd="5" destOrd="0" presId="urn:microsoft.com/office/officeart/2005/8/layout/default"/>
    <dgm:cxn modelId="{12AF6534-F53C-43D6-ADBB-D6CBDF711C92}" type="presParOf" srcId="{14C6736E-518D-4D77-BB60-7DD0D2872401}" destId="{D07D1A74-5401-4BB7-98B6-B1FA9289C8DC}" srcOrd="6" destOrd="0" presId="urn:microsoft.com/office/officeart/2005/8/layout/default"/>
    <dgm:cxn modelId="{340032C9-6136-49EC-8376-8CD524695EF3}" type="presParOf" srcId="{14C6736E-518D-4D77-BB60-7DD0D2872401}" destId="{066A81C1-59A7-4517-9CDF-CB506EBEEF3A}" srcOrd="7" destOrd="0" presId="urn:microsoft.com/office/officeart/2005/8/layout/default"/>
    <dgm:cxn modelId="{62ED2CCB-9F94-49B0-A6E2-1B45C7CEE06A}" type="presParOf" srcId="{14C6736E-518D-4D77-BB60-7DD0D2872401}" destId="{6FF7744D-D20A-46B2-9B37-6C5970984DD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99F6B-78D0-4C0D-AD82-5B3F2FA90FA8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F47D439-2B9E-45A6-AADD-07884FE0D730}">
      <dgm:prSet phldrT="[Text]"/>
      <dgm:spPr/>
      <dgm:t>
        <a:bodyPr/>
        <a:lstStyle/>
        <a:p>
          <a:r>
            <a:rPr lang="es-AR" noProof="0" dirty="0"/>
            <a:t>Coordinación</a:t>
          </a:r>
        </a:p>
      </dgm:t>
    </dgm:pt>
    <dgm:pt modelId="{795D4AC6-F442-47E2-B3BC-CDC17F1408F9}" type="parTrans" cxnId="{16C28DAD-B48C-4331-878B-005B0484F735}">
      <dgm:prSet/>
      <dgm:spPr/>
      <dgm:t>
        <a:bodyPr/>
        <a:lstStyle/>
        <a:p>
          <a:endParaRPr lang="en-US"/>
        </a:p>
      </dgm:t>
    </dgm:pt>
    <dgm:pt modelId="{8765C7E8-C120-4653-A3E3-990088160469}" type="sibTrans" cxnId="{16C28DAD-B48C-4331-878B-005B0484F735}">
      <dgm:prSet/>
      <dgm:spPr/>
      <dgm:t>
        <a:bodyPr/>
        <a:lstStyle/>
        <a:p>
          <a:endParaRPr lang="en-US"/>
        </a:p>
      </dgm:t>
    </dgm:pt>
    <dgm:pt modelId="{925A41AC-6410-459C-AA27-610227E2DE14}">
      <dgm:prSet phldrT="[Text]"/>
      <dgm:spPr/>
      <dgm:t>
        <a:bodyPr/>
        <a:lstStyle/>
        <a:p>
          <a:r>
            <a:rPr lang="es-AR" noProof="0" dirty="0"/>
            <a:t>Sincronización</a:t>
          </a:r>
        </a:p>
      </dgm:t>
    </dgm:pt>
    <dgm:pt modelId="{21DFBCF5-C62C-4CFF-BCBE-25223BC9F2D9}" type="parTrans" cxnId="{F5B91812-C0DC-4095-AE2F-2F4D7C2E9017}">
      <dgm:prSet/>
      <dgm:spPr/>
      <dgm:t>
        <a:bodyPr/>
        <a:lstStyle/>
        <a:p>
          <a:endParaRPr lang="en-US"/>
        </a:p>
      </dgm:t>
    </dgm:pt>
    <dgm:pt modelId="{930D06CD-F7A3-430C-89DD-2A7E573D7F84}" type="sibTrans" cxnId="{F5B91812-C0DC-4095-AE2F-2F4D7C2E9017}">
      <dgm:prSet/>
      <dgm:spPr/>
      <dgm:t>
        <a:bodyPr/>
        <a:lstStyle/>
        <a:p>
          <a:endParaRPr lang="en-US"/>
        </a:p>
      </dgm:t>
    </dgm:pt>
    <dgm:pt modelId="{2F471738-4224-458C-9F84-273EF0E3068C}">
      <dgm:prSet phldrT="[Text]"/>
      <dgm:spPr/>
      <dgm:t>
        <a:bodyPr/>
        <a:lstStyle/>
        <a:p>
          <a:r>
            <a:rPr lang="es-AR" noProof="0" dirty="0"/>
            <a:t>Consistencia</a:t>
          </a:r>
        </a:p>
      </dgm:t>
    </dgm:pt>
    <dgm:pt modelId="{626D2ABF-2B08-4E81-8C17-BCF063FDDE5B}" type="parTrans" cxnId="{B742B32E-5352-420D-9644-01D504F389A7}">
      <dgm:prSet/>
      <dgm:spPr/>
      <dgm:t>
        <a:bodyPr/>
        <a:lstStyle/>
        <a:p>
          <a:endParaRPr lang="en-US"/>
        </a:p>
      </dgm:t>
    </dgm:pt>
    <dgm:pt modelId="{1944E52C-38DC-47A0-9B83-8E2533596DE4}" type="sibTrans" cxnId="{B742B32E-5352-420D-9644-01D504F389A7}">
      <dgm:prSet/>
      <dgm:spPr/>
      <dgm:t>
        <a:bodyPr/>
        <a:lstStyle/>
        <a:p>
          <a:endParaRPr lang="en-US"/>
        </a:p>
      </dgm:t>
    </dgm:pt>
    <dgm:pt modelId="{4C9B4D71-9821-4CF9-96DB-ABA7644958C6}">
      <dgm:prSet phldrT="[Text]"/>
      <dgm:spPr/>
      <dgm:t>
        <a:bodyPr/>
        <a:lstStyle/>
        <a:p>
          <a:r>
            <a:rPr lang="es-AR" noProof="0" dirty="0"/>
            <a:t>Atomicidad</a:t>
          </a:r>
        </a:p>
      </dgm:t>
    </dgm:pt>
    <dgm:pt modelId="{91AC5CB4-70EA-4B37-8CA0-6172DE5B698B}" type="parTrans" cxnId="{5C3E8242-7684-484E-BF9C-494062D1EF8E}">
      <dgm:prSet/>
      <dgm:spPr/>
      <dgm:t>
        <a:bodyPr/>
        <a:lstStyle/>
        <a:p>
          <a:endParaRPr lang="en-US"/>
        </a:p>
      </dgm:t>
    </dgm:pt>
    <dgm:pt modelId="{62A35046-0564-4436-9B9D-ADC284CA43C8}" type="sibTrans" cxnId="{5C3E8242-7684-484E-BF9C-494062D1EF8E}">
      <dgm:prSet/>
      <dgm:spPr/>
      <dgm:t>
        <a:bodyPr/>
        <a:lstStyle/>
        <a:p>
          <a:endParaRPr lang="en-US"/>
        </a:p>
      </dgm:t>
    </dgm:pt>
    <dgm:pt modelId="{81A61147-6AC5-4DB1-8708-10BFCA2E0182}">
      <dgm:prSet phldrT="[Text]"/>
      <dgm:spPr/>
      <dgm:t>
        <a:bodyPr/>
        <a:lstStyle/>
        <a:p>
          <a:r>
            <a:rPr lang="es-AR" noProof="0" dirty="0"/>
            <a:t>Confiabilidad</a:t>
          </a:r>
        </a:p>
      </dgm:t>
    </dgm:pt>
    <dgm:pt modelId="{E86A0C11-5AA4-4BF9-802A-C3B9FA3DABE0}" type="parTrans" cxnId="{82E4644C-B056-45C6-B65E-386108FEF2EE}">
      <dgm:prSet/>
      <dgm:spPr/>
      <dgm:t>
        <a:bodyPr/>
        <a:lstStyle/>
        <a:p>
          <a:endParaRPr lang="en-US"/>
        </a:p>
      </dgm:t>
    </dgm:pt>
    <dgm:pt modelId="{998AE8CD-014B-4471-BCB8-AAFAA2E76005}" type="sibTrans" cxnId="{82E4644C-B056-45C6-B65E-386108FEF2EE}">
      <dgm:prSet/>
      <dgm:spPr/>
      <dgm:t>
        <a:bodyPr/>
        <a:lstStyle/>
        <a:p>
          <a:endParaRPr lang="en-US"/>
        </a:p>
      </dgm:t>
    </dgm:pt>
    <dgm:pt modelId="{DA9F2B68-B8F0-4A02-9C88-BBC73B2A3D6C}">
      <dgm:prSet phldrT="[Text]"/>
      <dgm:spPr/>
      <dgm:t>
        <a:bodyPr/>
        <a:lstStyle/>
        <a:p>
          <a:r>
            <a:rPr lang="es-AR" noProof="0" dirty="0"/>
            <a:t>Rapidez</a:t>
          </a:r>
        </a:p>
      </dgm:t>
    </dgm:pt>
    <dgm:pt modelId="{8BDA2EC6-46CF-4A86-B1B1-BC59D8DA9E62}" type="parTrans" cxnId="{B4FCFDE4-05D7-48D9-9A88-E496D2B40526}">
      <dgm:prSet/>
      <dgm:spPr/>
      <dgm:t>
        <a:bodyPr/>
        <a:lstStyle/>
        <a:p>
          <a:endParaRPr lang="en-US"/>
        </a:p>
      </dgm:t>
    </dgm:pt>
    <dgm:pt modelId="{F85B967D-70B9-48CD-92C9-893D5AB17A05}" type="sibTrans" cxnId="{B4FCFDE4-05D7-48D9-9A88-E496D2B40526}">
      <dgm:prSet/>
      <dgm:spPr/>
      <dgm:t>
        <a:bodyPr/>
        <a:lstStyle/>
        <a:p>
          <a:endParaRPr lang="en-US"/>
        </a:p>
      </dgm:t>
    </dgm:pt>
    <dgm:pt modelId="{D2A2C412-8A8C-4ADB-93ED-74BE846C0AE8}">
      <dgm:prSet phldrT="[Text]"/>
      <dgm:spPr/>
      <dgm:t>
        <a:bodyPr/>
        <a:lstStyle/>
        <a:p>
          <a:r>
            <a:rPr lang="es-AR" noProof="0" dirty="0"/>
            <a:t>Ordenamiento</a:t>
          </a:r>
        </a:p>
      </dgm:t>
    </dgm:pt>
    <dgm:pt modelId="{CD32C6E2-B715-4FB5-9C9E-18AD86E3BB55}" type="parTrans" cxnId="{C18B50E4-3F41-4AE1-83E3-F3086B1BC91D}">
      <dgm:prSet/>
      <dgm:spPr/>
      <dgm:t>
        <a:bodyPr/>
        <a:lstStyle/>
        <a:p>
          <a:endParaRPr lang="en-US"/>
        </a:p>
      </dgm:t>
    </dgm:pt>
    <dgm:pt modelId="{8F3BBACD-2A47-4C36-9240-42AFCA90ED4E}" type="sibTrans" cxnId="{C18B50E4-3F41-4AE1-83E3-F3086B1BC91D}">
      <dgm:prSet/>
      <dgm:spPr/>
      <dgm:t>
        <a:bodyPr/>
        <a:lstStyle/>
        <a:p>
          <a:endParaRPr lang="en-US"/>
        </a:p>
      </dgm:t>
    </dgm:pt>
    <dgm:pt modelId="{36500814-8C9F-4F64-A327-02AC27FAFD32}">
      <dgm:prSet phldrT="[Text]"/>
      <dgm:spPr/>
      <dgm:t>
        <a:bodyPr/>
        <a:lstStyle/>
        <a:p>
          <a:r>
            <a:rPr lang="es-AR" noProof="0" dirty="0"/>
            <a:t>Replicación</a:t>
          </a:r>
        </a:p>
      </dgm:t>
    </dgm:pt>
    <dgm:pt modelId="{39CA0BDF-2C11-47D6-95EC-B4E563C27668}" type="parTrans" cxnId="{581A4174-782D-4FA9-AA67-951541F887A2}">
      <dgm:prSet/>
      <dgm:spPr/>
      <dgm:t>
        <a:bodyPr/>
        <a:lstStyle/>
        <a:p>
          <a:endParaRPr lang="en-US"/>
        </a:p>
      </dgm:t>
    </dgm:pt>
    <dgm:pt modelId="{A8B0871F-E0A5-4598-AC2B-7C55DF5B6A97}" type="sibTrans" cxnId="{581A4174-782D-4FA9-AA67-951541F887A2}">
      <dgm:prSet/>
      <dgm:spPr/>
      <dgm:t>
        <a:bodyPr/>
        <a:lstStyle/>
        <a:p>
          <a:endParaRPr lang="en-US"/>
        </a:p>
      </dgm:t>
    </dgm:pt>
    <dgm:pt modelId="{30D9ED80-D59A-4305-8DA9-AD9A7D4E7B79}" type="pres">
      <dgm:prSet presAssocID="{4E799F6B-78D0-4C0D-AD82-5B3F2FA90FA8}" presName="diagram" presStyleCnt="0">
        <dgm:presLayoutVars>
          <dgm:dir/>
          <dgm:resizeHandles val="exact"/>
        </dgm:presLayoutVars>
      </dgm:prSet>
      <dgm:spPr/>
    </dgm:pt>
    <dgm:pt modelId="{151CBCDC-92A6-4289-8B2D-74538ED4A1AA}" type="pres">
      <dgm:prSet presAssocID="{2F47D439-2B9E-45A6-AADD-07884FE0D730}" presName="node" presStyleLbl="node1" presStyleIdx="0" presStyleCnt="8">
        <dgm:presLayoutVars>
          <dgm:bulletEnabled val="1"/>
        </dgm:presLayoutVars>
      </dgm:prSet>
      <dgm:spPr/>
    </dgm:pt>
    <dgm:pt modelId="{C67C5D51-CE2A-4FFA-B20B-069458445934}" type="pres">
      <dgm:prSet presAssocID="{8765C7E8-C120-4653-A3E3-990088160469}" presName="sibTrans" presStyleCnt="0"/>
      <dgm:spPr/>
    </dgm:pt>
    <dgm:pt modelId="{E0D9223D-A007-4277-B0B3-10FFB4B3BA15}" type="pres">
      <dgm:prSet presAssocID="{925A41AC-6410-459C-AA27-610227E2DE14}" presName="node" presStyleLbl="node1" presStyleIdx="1" presStyleCnt="8">
        <dgm:presLayoutVars>
          <dgm:bulletEnabled val="1"/>
        </dgm:presLayoutVars>
      </dgm:prSet>
      <dgm:spPr/>
    </dgm:pt>
    <dgm:pt modelId="{E2AAD684-E191-42E8-9F7A-F65C06AF3881}" type="pres">
      <dgm:prSet presAssocID="{930D06CD-F7A3-430C-89DD-2A7E573D7F84}" presName="sibTrans" presStyleCnt="0"/>
      <dgm:spPr/>
    </dgm:pt>
    <dgm:pt modelId="{7C937454-8BB7-43B4-83D9-03E227122687}" type="pres">
      <dgm:prSet presAssocID="{2F471738-4224-458C-9F84-273EF0E3068C}" presName="node" presStyleLbl="node1" presStyleIdx="2" presStyleCnt="8">
        <dgm:presLayoutVars>
          <dgm:bulletEnabled val="1"/>
        </dgm:presLayoutVars>
      </dgm:prSet>
      <dgm:spPr/>
    </dgm:pt>
    <dgm:pt modelId="{D8DAB725-BD75-4EF1-8948-CC80823CF59B}" type="pres">
      <dgm:prSet presAssocID="{1944E52C-38DC-47A0-9B83-8E2533596DE4}" presName="sibTrans" presStyleCnt="0"/>
      <dgm:spPr/>
    </dgm:pt>
    <dgm:pt modelId="{67E9E03A-D994-4617-9F71-B0D670B1BE9C}" type="pres">
      <dgm:prSet presAssocID="{4C9B4D71-9821-4CF9-96DB-ABA7644958C6}" presName="node" presStyleLbl="node1" presStyleIdx="3" presStyleCnt="8">
        <dgm:presLayoutVars>
          <dgm:bulletEnabled val="1"/>
        </dgm:presLayoutVars>
      </dgm:prSet>
      <dgm:spPr/>
    </dgm:pt>
    <dgm:pt modelId="{87F2EA0C-90AF-4BC9-9633-454D61BB8E7B}" type="pres">
      <dgm:prSet presAssocID="{62A35046-0564-4436-9B9D-ADC284CA43C8}" presName="sibTrans" presStyleCnt="0"/>
      <dgm:spPr/>
    </dgm:pt>
    <dgm:pt modelId="{9C913068-6BC9-4545-B902-7E0A66AAEB6B}" type="pres">
      <dgm:prSet presAssocID="{81A61147-6AC5-4DB1-8708-10BFCA2E0182}" presName="node" presStyleLbl="node1" presStyleIdx="4" presStyleCnt="8">
        <dgm:presLayoutVars>
          <dgm:bulletEnabled val="1"/>
        </dgm:presLayoutVars>
      </dgm:prSet>
      <dgm:spPr/>
    </dgm:pt>
    <dgm:pt modelId="{437BEE64-E5AF-4CF0-BE62-939EBE8AC8A0}" type="pres">
      <dgm:prSet presAssocID="{998AE8CD-014B-4471-BCB8-AAFAA2E76005}" presName="sibTrans" presStyleCnt="0"/>
      <dgm:spPr/>
    </dgm:pt>
    <dgm:pt modelId="{34F9DAC3-62E1-4133-89F8-1749A951AA5E}" type="pres">
      <dgm:prSet presAssocID="{DA9F2B68-B8F0-4A02-9C88-BBC73B2A3D6C}" presName="node" presStyleLbl="node1" presStyleIdx="5" presStyleCnt="8">
        <dgm:presLayoutVars>
          <dgm:bulletEnabled val="1"/>
        </dgm:presLayoutVars>
      </dgm:prSet>
      <dgm:spPr/>
    </dgm:pt>
    <dgm:pt modelId="{75EE6393-0188-4A79-8FE3-51E268676C56}" type="pres">
      <dgm:prSet presAssocID="{F85B967D-70B9-48CD-92C9-893D5AB17A05}" presName="sibTrans" presStyleCnt="0"/>
      <dgm:spPr/>
    </dgm:pt>
    <dgm:pt modelId="{1006B429-999D-450C-AF79-7774F614D04F}" type="pres">
      <dgm:prSet presAssocID="{D2A2C412-8A8C-4ADB-93ED-74BE846C0AE8}" presName="node" presStyleLbl="node1" presStyleIdx="6" presStyleCnt="8">
        <dgm:presLayoutVars>
          <dgm:bulletEnabled val="1"/>
        </dgm:presLayoutVars>
      </dgm:prSet>
      <dgm:spPr/>
    </dgm:pt>
    <dgm:pt modelId="{6B7848A5-45F1-46FB-8591-CBC974C58F86}" type="pres">
      <dgm:prSet presAssocID="{8F3BBACD-2A47-4C36-9240-42AFCA90ED4E}" presName="sibTrans" presStyleCnt="0"/>
      <dgm:spPr/>
    </dgm:pt>
    <dgm:pt modelId="{9FAC0CDE-0DF3-45B0-80B5-AF3D0A6A9827}" type="pres">
      <dgm:prSet presAssocID="{36500814-8C9F-4F64-A327-02AC27FAFD32}" presName="node" presStyleLbl="node1" presStyleIdx="7" presStyleCnt="8">
        <dgm:presLayoutVars>
          <dgm:bulletEnabled val="1"/>
        </dgm:presLayoutVars>
      </dgm:prSet>
      <dgm:spPr/>
    </dgm:pt>
  </dgm:ptLst>
  <dgm:cxnLst>
    <dgm:cxn modelId="{F5B91812-C0DC-4095-AE2F-2F4D7C2E9017}" srcId="{4E799F6B-78D0-4C0D-AD82-5B3F2FA90FA8}" destId="{925A41AC-6410-459C-AA27-610227E2DE14}" srcOrd="1" destOrd="0" parTransId="{21DFBCF5-C62C-4CFF-BCBE-25223BC9F2D9}" sibTransId="{930D06CD-F7A3-430C-89DD-2A7E573D7F84}"/>
    <dgm:cxn modelId="{B742B32E-5352-420D-9644-01D504F389A7}" srcId="{4E799F6B-78D0-4C0D-AD82-5B3F2FA90FA8}" destId="{2F471738-4224-458C-9F84-273EF0E3068C}" srcOrd="2" destOrd="0" parTransId="{626D2ABF-2B08-4E81-8C17-BCF063FDDE5B}" sibTransId="{1944E52C-38DC-47A0-9B83-8E2533596DE4}"/>
    <dgm:cxn modelId="{EEFB5E3C-66BA-43B9-808B-CFDD5B4B9DE3}" type="presOf" srcId="{D2A2C412-8A8C-4ADB-93ED-74BE846C0AE8}" destId="{1006B429-999D-450C-AF79-7774F614D04F}" srcOrd="0" destOrd="0" presId="urn:microsoft.com/office/officeart/2005/8/layout/default"/>
    <dgm:cxn modelId="{9F01443D-DA5F-45E5-B2BC-1C2F5A697675}" type="presOf" srcId="{81A61147-6AC5-4DB1-8708-10BFCA2E0182}" destId="{9C913068-6BC9-4545-B902-7E0A66AAEB6B}" srcOrd="0" destOrd="0" presId="urn:microsoft.com/office/officeart/2005/8/layout/default"/>
    <dgm:cxn modelId="{42B67B61-9607-4D53-9060-F953848876D9}" type="presOf" srcId="{925A41AC-6410-459C-AA27-610227E2DE14}" destId="{E0D9223D-A007-4277-B0B3-10FFB4B3BA15}" srcOrd="0" destOrd="0" presId="urn:microsoft.com/office/officeart/2005/8/layout/default"/>
    <dgm:cxn modelId="{5C3E8242-7684-484E-BF9C-494062D1EF8E}" srcId="{4E799F6B-78D0-4C0D-AD82-5B3F2FA90FA8}" destId="{4C9B4D71-9821-4CF9-96DB-ABA7644958C6}" srcOrd="3" destOrd="0" parTransId="{91AC5CB4-70EA-4B37-8CA0-6172DE5B698B}" sibTransId="{62A35046-0564-4436-9B9D-ADC284CA43C8}"/>
    <dgm:cxn modelId="{323CCE47-B635-448C-922B-3520974A330B}" type="presOf" srcId="{2F47D439-2B9E-45A6-AADD-07884FE0D730}" destId="{151CBCDC-92A6-4289-8B2D-74538ED4A1AA}" srcOrd="0" destOrd="0" presId="urn:microsoft.com/office/officeart/2005/8/layout/default"/>
    <dgm:cxn modelId="{82E4644C-B056-45C6-B65E-386108FEF2EE}" srcId="{4E799F6B-78D0-4C0D-AD82-5B3F2FA90FA8}" destId="{81A61147-6AC5-4DB1-8708-10BFCA2E0182}" srcOrd="4" destOrd="0" parTransId="{E86A0C11-5AA4-4BF9-802A-C3B9FA3DABE0}" sibTransId="{998AE8CD-014B-4471-BCB8-AAFAA2E76005}"/>
    <dgm:cxn modelId="{581A4174-782D-4FA9-AA67-951541F887A2}" srcId="{4E799F6B-78D0-4C0D-AD82-5B3F2FA90FA8}" destId="{36500814-8C9F-4F64-A327-02AC27FAFD32}" srcOrd="7" destOrd="0" parTransId="{39CA0BDF-2C11-47D6-95EC-B4E563C27668}" sibTransId="{A8B0871F-E0A5-4598-AC2B-7C55DF5B6A97}"/>
    <dgm:cxn modelId="{B9089A55-CB13-45E2-9F37-401A56DECBC6}" type="presOf" srcId="{DA9F2B68-B8F0-4A02-9C88-BBC73B2A3D6C}" destId="{34F9DAC3-62E1-4133-89F8-1749A951AA5E}" srcOrd="0" destOrd="0" presId="urn:microsoft.com/office/officeart/2005/8/layout/default"/>
    <dgm:cxn modelId="{26952781-F64E-4A38-9856-B7C6557CF304}" type="presOf" srcId="{36500814-8C9F-4F64-A327-02AC27FAFD32}" destId="{9FAC0CDE-0DF3-45B0-80B5-AF3D0A6A9827}" srcOrd="0" destOrd="0" presId="urn:microsoft.com/office/officeart/2005/8/layout/default"/>
    <dgm:cxn modelId="{C4BDEC88-595A-4B83-AB2E-5318CDC9A1D8}" type="presOf" srcId="{4E799F6B-78D0-4C0D-AD82-5B3F2FA90FA8}" destId="{30D9ED80-D59A-4305-8DA9-AD9A7D4E7B79}" srcOrd="0" destOrd="0" presId="urn:microsoft.com/office/officeart/2005/8/layout/default"/>
    <dgm:cxn modelId="{16C28DAD-B48C-4331-878B-005B0484F735}" srcId="{4E799F6B-78D0-4C0D-AD82-5B3F2FA90FA8}" destId="{2F47D439-2B9E-45A6-AADD-07884FE0D730}" srcOrd="0" destOrd="0" parTransId="{795D4AC6-F442-47E2-B3BC-CDC17F1408F9}" sibTransId="{8765C7E8-C120-4653-A3E3-990088160469}"/>
    <dgm:cxn modelId="{0E717CB4-B9B8-4926-A3C8-137CD7328816}" type="presOf" srcId="{2F471738-4224-458C-9F84-273EF0E3068C}" destId="{7C937454-8BB7-43B4-83D9-03E227122687}" srcOrd="0" destOrd="0" presId="urn:microsoft.com/office/officeart/2005/8/layout/default"/>
    <dgm:cxn modelId="{BE1D10B8-54F6-429C-9186-70474A922B8C}" type="presOf" srcId="{4C9B4D71-9821-4CF9-96DB-ABA7644958C6}" destId="{67E9E03A-D994-4617-9F71-B0D670B1BE9C}" srcOrd="0" destOrd="0" presId="urn:microsoft.com/office/officeart/2005/8/layout/default"/>
    <dgm:cxn modelId="{C18B50E4-3F41-4AE1-83E3-F3086B1BC91D}" srcId="{4E799F6B-78D0-4C0D-AD82-5B3F2FA90FA8}" destId="{D2A2C412-8A8C-4ADB-93ED-74BE846C0AE8}" srcOrd="6" destOrd="0" parTransId="{CD32C6E2-B715-4FB5-9C9E-18AD86E3BB55}" sibTransId="{8F3BBACD-2A47-4C36-9240-42AFCA90ED4E}"/>
    <dgm:cxn modelId="{B4FCFDE4-05D7-48D9-9A88-E496D2B40526}" srcId="{4E799F6B-78D0-4C0D-AD82-5B3F2FA90FA8}" destId="{DA9F2B68-B8F0-4A02-9C88-BBC73B2A3D6C}" srcOrd="5" destOrd="0" parTransId="{8BDA2EC6-46CF-4A86-B1B1-BC59D8DA9E62}" sibTransId="{F85B967D-70B9-48CD-92C9-893D5AB17A05}"/>
    <dgm:cxn modelId="{1C467409-F924-4556-9B9A-5250088DE515}" type="presParOf" srcId="{30D9ED80-D59A-4305-8DA9-AD9A7D4E7B79}" destId="{151CBCDC-92A6-4289-8B2D-74538ED4A1AA}" srcOrd="0" destOrd="0" presId="urn:microsoft.com/office/officeart/2005/8/layout/default"/>
    <dgm:cxn modelId="{C197540E-5B81-491E-92D3-F42B54073F76}" type="presParOf" srcId="{30D9ED80-D59A-4305-8DA9-AD9A7D4E7B79}" destId="{C67C5D51-CE2A-4FFA-B20B-069458445934}" srcOrd="1" destOrd="0" presId="urn:microsoft.com/office/officeart/2005/8/layout/default"/>
    <dgm:cxn modelId="{CD1B4B24-3F00-4F6B-AC5C-BD54DCD62CD9}" type="presParOf" srcId="{30D9ED80-D59A-4305-8DA9-AD9A7D4E7B79}" destId="{E0D9223D-A007-4277-B0B3-10FFB4B3BA15}" srcOrd="2" destOrd="0" presId="urn:microsoft.com/office/officeart/2005/8/layout/default"/>
    <dgm:cxn modelId="{C554EAB5-BBF0-450C-82B8-E4691D690F15}" type="presParOf" srcId="{30D9ED80-D59A-4305-8DA9-AD9A7D4E7B79}" destId="{E2AAD684-E191-42E8-9F7A-F65C06AF3881}" srcOrd="3" destOrd="0" presId="urn:microsoft.com/office/officeart/2005/8/layout/default"/>
    <dgm:cxn modelId="{EE94E047-7D82-4D85-8F1D-153BA9474B49}" type="presParOf" srcId="{30D9ED80-D59A-4305-8DA9-AD9A7D4E7B79}" destId="{7C937454-8BB7-43B4-83D9-03E227122687}" srcOrd="4" destOrd="0" presId="urn:microsoft.com/office/officeart/2005/8/layout/default"/>
    <dgm:cxn modelId="{53F7B52A-1501-4B5B-BF2E-2E6266C80043}" type="presParOf" srcId="{30D9ED80-D59A-4305-8DA9-AD9A7D4E7B79}" destId="{D8DAB725-BD75-4EF1-8948-CC80823CF59B}" srcOrd="5" destOrd="0" presId="urn:microsoft.com/office/officeart/2005/8/layout/default"/>
    <dgm:cxn modelId="{92E4C1B3-4110-4EE0-8961-2F2016E4836E}" type="presParOf" srcId="{30D9ED80-D59A-4305-8DA9-AD9A7D4E7B79}" destId="{67E9E03A-D994-4617-9F71-B0D670B1BE9C}" srcOrd="6" destOrd="0" presId="urn:microsoft.com/office/officeart/2005/8/layout/default"/>
    <dgm:cxn modelId="{07483CC3-3A22-45D5-9649-4F186F9849BD}" type="presParOf" srcId="{30D9ED80-D59A-4305-8DA9-AD9A7D4E7B79}" destId="{87F2EA0C-90AF-4BC9-9633-454D61BB8E7B}" srcOrd="7" destOrd="0" presId="urn:microsoft.com/office/officeart/2005/8/layout/default"/>
    <dgm:cxn modelId="{90BF2CFF-2699-46BB-819B-49BFA15CD5A1}" type="presParOf" srcId="{30D9ED80-D59A-4305-8DA9-AD9A7D4E7B79}" destId="{9C913068-6BC9-4545-B902-7E0A66AAEB6B}" srcOrd="8" destOrd="0" presId="urn:microsoft.com/office/officeart/2005/8/layout/default"/>
    <dgm:cxn modelId="{8FD2EA1E-F9E9-457D-9E06-8E9D7286CBCE}" type="presParOf" srcId="{30D9ED80-D59A-4305-8DA9-AD9A7D4E7B79}" destId="{437BEE64-E5AF-4CF0-BE62-939EBE8AC8A0}" srcOrd="9" destOrd="0" presId="urn:microsoft.com/office/officeart/2005/8/layout/default"/>
    <dgm:cxn modelId="{E09E1773-9804-49B1-B01E-D32BD76FA06B}" type="presParOf" srcId="{30D9ED80-D59A-4305-8DA9-AD9A7D4E7B79}" destId="{34F9DAC3-62E1-4133-89F8-1749A951AA5E}" srcOrd="10" destOrd="0" presId="urn:microsoft.com/office/officeart/2005/8/layout/default"/>
    <dgm:cxn modelId="{6C7A2F44-667B-495A-B6F7-2D3626E07051}" type="presParOf" srcId="{30D9ED80-D59A-4305-8DA9-AD9A7D4E7B79}" destId="{75EE6393-0188-4A79-8FE3-51E268676C56}" srcOrd="11" destOrd="0" presId="urn:microsoft.com/office/officeart/2005/8/layout/default"/>
    <dgm:cxn modelId="{AA420687-5CB4-42DE-B2BA-8A16895FA907}" type="presParOf" srcId="{30D9ED80-D59A-4305-8DA9-AD9A7D4E7B79}" destId="{1006B429-999D-450C-AF79-7774F614D04F}" srcOrd="12" destOrd="0" presId="urn:microsoft.com/office/officeart/2005/8/layout/default"/>
    <dgm:cxn modelId="{5F3E1F75-973E-4858-9FE5-6DB39663953A}" type="presParOf" srcId="{30D9ED80-D59A-4305-8DA9-AD9A7D4E7B79}" destId="{6B7848A5-45F1-46FB-8591-CBC974C58F86}" srcOrd="13" destOrd="0" presId="urn:microsoft.com/office/officeart/2005/8/layout/default"/>
    <dgm:cxn modelId="{A218C4E2-37E8-4AF8-B2E8-6BDD62F445F0}" type="presParOf" srcId="{30D9ED80-D59A-4305-8DA9-AD9A7D4E7B79}" destId="{9FAC0CDE-0DF3-45B0-80B5-AF3D0A6A982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ADE41C-BCB9-4FB7-920C-8A7BC5B8AD8C}" type="doc">
      <dgm:prSet loTypeId="urn:microsoft.com/office/officeart/2005/8/layout/defaul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C8DE6EE4-BC47-4FF4-B7A3-744902D9B745}">
      <dgm:prSet phldrT="[Text]"/>
      <dgm:spPr/>
      <dgm:t>
        <a:bodyPr/>
        <a:lstStyle/>
        <a:p>
          <a:r>
            <a:rPr lang="es-AR" noProof="0" dirty="0"/>
            <a:t>Mensajes</a:t>
          </a:r>
        </a:p>
      </dgm:t>
    </dgm:pt>
    <dgm:pt modelId="{C04897B4-3CA5-4D63-B2C0-28BE4AABB441}" type="parTrans" cxnId="{F31B4B98-9CD1-40B1-A0D2-D4F5B0D80DF3}">
      <dgm:prSet/>
      <dgm:spPr/>
      <dgm:t>
        <a:bodyPr/>
        <a:lstStyle/>
        <a:p>
          <a:endParaRPr lang="en-US"/>
        </a:p>
      </dgm:t>
    </dgm:pt>
    <dgm:pt modelId="{A0650231-A1AF-411C-A640-DD0BA6CB074B}" type="sibTrans" cxnId="{F31B4B98-9CD1-40B1-A0D2-D4F5B0D80DF3}">
      <dgm:prSet/>
      <dgm:spPr/>
      <dgm:t>
        <a:bodyPr/>
        <a:lstStyle/>
        <a:p>
          <a:endParaRPr lang="en-US"/>
        </a:p>
      </dgm:t>
    </dgm:pt>
    <dgm:pt modelId="{747D930C-3012-4390-9026-C4FB764B1F97}">
      <dgm:prSet phldrT="[Text]"/>
      <dgm:spPr/>
      <dgm:t>
        <a:bodyPr/>
        <a:lstStyle/>
        <a:p>
          <a:r>
            <a:rPr lang="es-AR" noProof="0" dirty="0"/>
            <a:t>Particionado</a:t>
          </a:r>
        </a:p>
      </dgm:t>
    </dgm:pt>
    <dgm:pt modelId="{AC3E74FC-BB7D-49ED-A4A1-0265FA1A6E0C}" type="parTrans" cxnId="{63A223E0-7272-429E-AD5D-4B22F8E74FF7}">
      <dgm:prSet/>
      <dgm:spPr/>
      <dgm:t>
        <a:bodyPr/>
        <a:lstStyle/>
        <a:p>
          <a:endParaRPr lang="en-US"/>
        </a:p>
      </dgm:t>
    </dgm:pt>
    <dgm:pt modelId="{B3FD747E-D147-4B28-988B-F3E50FCB0C97}" type="sibTrans" cxnId="{63A223E0-7272-429E-AD5D-4B22F8E74FF7}">
      <dgm:prSet/>
      <dgm:spPr/>
      <dgm:t>
        <a:bodyPr/>
        <a:lstStyle/>
        <a:p>
          <a:endParaRPr lang="en-US"/>
        </a:p>
      </dgm:t>
    </dgm:pt>
    <dgm:pt modelId="{2C644736-3031-44C6-937D-70EE3F3F8AEB}">
      <dgm:prSet phldrT="[Text]"/>
      <dgm:spPr/>
      <dgm:t>
        <a:bodyPr/>
        <a:lstStyle/>
        <a:p>
          <a:r>
            <a:rPr lang="es-AR" noProof="0" dirty="0"/>
            <a:t>Replicación</a:t>
          </a:r>
        </a:p>
      </dgm:t>
    </dgm:pt>
    <dgm:pt modelId="{A8D20A0C-9B66-4C12-9F92-00BB6A213B53}" type="parTrans" cxnId="{47ADFB0B-9795-4424-80F3-1DA27356294B}">
      <dgm:prSet/>
      <dgm:spPr/>
      <dgm:t>
        <a:bodyPr/>
        <a:lstStyle/>
        <a:p>
          <a:endParaRPr lang="en-US"/>
        </a:p>
      </dgm:t>
    </dgm:pt>
    <dgm:pt modelId="{16467C65-E396-45CE-A973-18C05B8E12DB}" type="sibTrans" cxnId="{47ADFB0B-9795-4424-80F3-1DA27356294B}">
      <dgm:prSet/>
      <dgm:spPr/>
      <dgm:t>
        <a:bodyPr/>
        <a:lstStyle/>
        <a:p>
          <a:endParaRPr lang="en-US"/>
        </a:p>
      </dgm:t>
    </dgm:pt>
    <dgm:pt modelId="{D7C23ED5-7ACA-4B63-B11C-053D1AC4FF02}">
      <dgm:prSet phldrT="[Text]"/>
      <dgm:spPr/>
      <dgm:t>
        <a:bodyPr/>
        <a:lstStyle/>
        <a:p>
          <a:r>
            <a:rPr lang="es-AR" noProof="0" dirty="0"/>
            <a:t>Productores</a:t>
          </a:r>
        </a:p>
      </dgm:t>
    </dgm:pt>
    <dgm:pt modelId="{D850A46D-4114-45D5-88E9-5E5374A64E04}" type="parTrans" cxnId="{15B6D4F6-0F03-40BA-8CA1-3B6E91725902}">
      <dgm:prSet/>
      <dgm:spPr/>
      <dgm:t>
        <a:bodyPr/>
        <a:lstStyle/>
        <a:p>
          <a:endParaRPr lang="en-US"/>
        </a:p>
      </dgm:t>
    </dgm:pt>
    <dgm:pt modelId="{BD1EE2AC-05D6-4222-BDC8-4D18AC911036}" type="sibTrans" cxnId="{15B6D4F6-0F03-40BA-8CA1-3B6E91725902}">
      <dgm:prSet/>
      <dgm:spPr/>
      <dgm:t>
        <a:bodyPr/>
        <a:lstStyle/>
        <a:p>
          <a:endParaRPr lang="en-US"/>
        </a:p>
      </dgm:t>
    </dgm:pt>
    <dgm:pt modelId="{4DC2D314-3520-4807-B0DA-540478D36109}">
      <dgm:prSet phldrT="[Text]"/>
      <dgm:spPr/>
      <dgm:t>
        <a:bodyPr/>
        <a:lstStyle/>
        <a:p>
          <a:r>
            <a:rPr lang="es-AR" noProof="0" dirty="0"/>
            <a:t>Consumidores</a:t>
          </a:r>
        </a:p>
      </dgm:t>
    </dgm:pt>
    <dgm:pt modelId="{FD3BE466-E35C-43BF-9139-7D67BECEE4DD}" type="parTrans" cxnId="{EA81E645-C973-4067-9E8D-69ABA3457623}">
      <dgm:prSet/>
      <dgm:spPr/>
      <dgm:t>
        <a:bodyPr/>
        <a:lstStyle/>
        <a:p>
          <a:endParaRPr lang="en-US"/>
        </a:p>
      </dgm:t>
    </dgm:pt>
    <dgm:pt modelId="{1DDFC051-1C35-40F6-B729-CC3A7A270FA6}" type="sibTrans" cxnId="{EA81E645-C973-4067-9E8D-69ABA3457623}">
      <dgm:prSet/>
      <dgm:spPr/>
      <dgm:t>
        <a:bodyPr/>
        <a:lstStyle/>
        <a:p>
          <a:endParaRPr lang="en-US"/>
        </a:p>
      </dgm:t>
    </dgm:pt>
    <dgm:pt modelId="{4A982A30-8208-4434-84A9-92F27CA446C4}">
      <dgm:prSet phldrT="[Text]"/>
      <dgm:spPr/>
      <dgm:t>
        <a:bodyPr/>
        <a:lstStyle/>
        <a:p>
          <a:r>
            <a:rPr lang="es-AR" noProof="0" dirty="0"/>
            <a:t>Distribuido</a:t>
          </a:r>
        </a:p>
      </dgm:t>
    </dgm:pt>
    <dgm:pt modelId="{0E768132-CD27-4D6E-8D98-5A565316E690}" type="parTrans" cxnId="{6705EEC3-1D2D-4045-820B-1FC1CFBBED08}">
      <dgm:prSet/>
      <dgm:spPr/>
      <dgm:t>
        <a:bodyPr/>
        <a:lstStyle/>
        <a:p>
          <a:endParaRPr lang="en-US"/>
        </a:p>
      </dgm:t>
    </dgm:pt>
    <dgm:pt modelId="{CE7055B6-DC95-4EB2-A180-739A06359425}" type="sibTrans" cxnId="{6705EEC3-1D2D-4045-820B-1FC1CFBBED08}">
      <dgm:prSet/>
      <dgm:spPr/>
      <dgm:t>
        <a:bodyPr/>
        <a:lstStyle/>
        <a:p>
          <a:endParaRPr lang="en-US"/>
        </a:p>
      </dgm:t>
    </dgm:pt>
    <dgm:pt modelId="{175B1B0D-E831-40AA-B8CE-678E44F74348}" type="pres">
      <dgm:prSet presAssocID="{46ADE41C-BCB9-4FB7-920C-8A7BC5B8AD8C}" presName="diagram" presStyleCnt="0">
        <dgm:presLayoutVars>
          <dgm:dir/>
          <dgm:resizeHandles val="exact"/>
        </dgm:presLayoutVars>
      </dgm:prSet>
      <dgm:spPr/>
    </dgm:pt>
    <dgm:pt modelId="{E3171054-1E00-410F-BB6C-21C356AA31ED}" type="pres">
      <dgm:prSet presAssocID="{C8DE6EE4-BC47-4FF4-B7A3-744902D9B745}" presName="node" presStyleLbl="node1" presStyleIdx="0" presStyleCnt="6">
        <dgm:presLayoutVars>
          <dgm:bulletEnabled val="1"/>
        </dgm:presLayoutVars>
      </dgm:prSet>
      <dgm:spPr/>
    </dgm:pt>
    <dgm:pt modelId="{4D32511F-A8D5-4F96-9561-0426034281EE}" type="pres">
      <dgm:prSet presAssocID="{A0650231-A1AF-411C-A640-DD0BA6CB074B}" presName="sibTrans" presStyleCnt="0"/>
      <dgm:spPr/>
    </dgm:pt>
    <dgm:pt modelId="{2ED299FA-5F0A-4BA3-A616-A7E98F5A429D}" type="pres">
      <dgm:prSet presAssocID="{747D930C-3012-4390-9026-C4FB764B1F97}" presName="node" presStyleLbl="node1" presStyleIdx="1" presStyleCnt="6">
        <dgm:presLayoutVars>
          <dgm:bulletEnabled val="1"/>
        </dgm:presLayoutVars>
      </dgm:prSet>
      <dgm:spPr/>
    </dgm:pt>
    <dgm:pt modelId="{E0A4ECC7-431A-4D12-BC3B-DB6965404D5A}" type="pres">
      <dgm:prSet presAssocID="{B3FD747E-D147-4B28-988B-F3E50FCB0C97}" presName="sibTrans" presStyleCnt="0"/>
      <dgm:spPr/>
    </dgm:pt>
    <dgm:pt modelId="{DD002124-E8AB-4E7F-8CD6-948D36AB8BD2}" type="pres">
      <dgm:prSet presAssocID="{2C644736-3031-44C6-937D-70EE3F3F8AEB}" presName="node" presStyleLbl="node1" presStyleIdx="2" presStyleCnt="6">
        <dgm:presLayoutVars>
          <dgm:bulletEnabled val="1"/>
        </dgm:presLayoutVars>
      </dgm:prSet>
      <dgm:spPr/>
    </dgm:pt>
    <dgm:pt modelId="{83F52276-1403-41D2-8754-EED0767A7CD8}" type="pres">
      <dgm:prSet presAssocID="{16467C65-E396-45CE-A973-18C05B8E12DB}" presName="sibTrans" presStyleCnt="0"/>
      <dgm:spPr/>
    </dgm:pt>
    <dgm:pt modelId="{2F480289-9DF1-4915-8C38-4A74FA27E48F}" type="pres">
      <dgm:prSet presAssocID="{4A982A30-8208-4434-84A9-92F27CA446C4}" presName="node" presStyleLbl="node1" presStyleIdx="3" presStyleCnt="6">
        <dgm:presLayoutVars>
          <dgm:bulletEnabled val="1"/>
        </dgm:presLayoutVars>
      </dgm:prSet>
      <dgm:spPr/>
    </dgm:pt>
    <dgm:pt modelId="{90A9393E-217C-4EDE-8DB0-BD63C188521B}" type="pres">
      <dgm:prSet presAssocID="{CE7055B6-DC95-4EB2-A180-739A06359425}" presName="sibTrans" presStyleCnt="0"/>
      <dgm:spPr/>
    </dgm:pt>
    <dgm:pt modelId="{8BC1D7D0-B2B5-4F11-997C-C9A8BEF109B7}" type="pres">
      <dgm:prSet presAssocID="{D7C23ED5-7ACA-4B63-B11C-053D1AC4FF02}" presName="node" presStyleLbl="node1" presStyleIdx="4" presStyleCnt="6">
        <dgm:presLayoutVars>
          <dgm:bulletEnabled val="1"/>
        </dgm:presLayoutVars>
      </dgm:prSet>
      <dgm:spPr/>
    </dgm:pt>
    <dgm:pt modelId="{4ACF1765-9CC2-458D-B53B-D73A395F9B07}" type="pres">
      <dgm:prSet presAssocID="{BD1EE2AC-05D6-4222-BDC8-4D18AC911036}" presName="sibTrans" presStyleCnt="0"/>
      <dgm:spPr/>
    </dgm:pt>
    <dgm:pt modelId="{8403CC06-28EF-41C6-8D5F-115775A19A9D}" type="pres">
      <dgm:prSet presAssocID="{4DC2D314-3520-4807-B0DA-540478D36109}" presName="node" presStyleLbl="node1" presStyleIdx="5" presStyleCnt="6">
        <dgm:presLayoutVars>
          <dgm:bulletEnabled val="1"/>
        </dgm:presLayoutVars>
      </dgm:prSet>
      <dgm:spPr/>
    </dgm:pt>
  </dgm:ptLst>
  <dgm:cxnLst>
    <dgm:cxn modelId="{47ADFB0B-9795-4424-80F3-1DA27356294B}" srcId="{46ADE41C-BCB9-4FB7-920C-8A7BC5B8AD8C}" destId="{2C644736-3031-44C6-937D-70EE3F3F8AEB}" srcOrd="2" destOrd="0" parTransId="{A8D20A0C-9B66-4C12-9F92-00BB6A213B53}" sibTransId="{16467C65-E396-45CE-A973-18C05B8E12DB}"/>
    <dgm:cxn modelId="{EA81E645-C973-4067-9E8D-69ABA3457623}" srcId="{46ADE41C-BCB9-4FB7-920C-8A7BC5B8AD8C}" destId="{4DC2D314-3520-4807-B0DA-540478D36109}" srcOrd="5" destOrd="0" parTransId="{FD3BE466-E35C-43BF-9139-7D67BECEE4DD}" sibTransId="{1DDFC051-1C35-40F6-B729-CC3A7A270FA6}"/>
    <dgm:cxn modelId="{F31B4B98-9CD1-40B1-A0D2-D4F5B0D80DF3}" srcId="{46ADE41C-BCB9-4FB7-920C-8A7BC5B8AD8C}" destId="{C8DE6EE4-BC47-4FF4-B7A3-744902D9B745}" srcOrd="0" destOrd="0" parTransId="{C04897B4-3CA5-4D63-B2C0-28BE4AABB441}" sibTransId="{A0650231-A1AF-411C-A640-DD0BA6CB074B}"/>
    <dgm:cxn modelId="{EC80039A-BF0D-49B6-96E8-7E855941A4E5}" type="presOf" srcId="{4A982A30-8208-4434-84A9-92F27CA446C4}" destId="{2F480289-9DF1-4915-8C38-4A74FA27E48F}" srcOrd="0" destOrd="0" presId="urn:microsoft.com/office/officeart/2005/8/layout/default"/>
    <dgm:cxn modelId="{241CEAA0-D13E-4653-A9F9-BB064606BCF1}" type="presOf" srcId="{2C644736-3031-44C6-937D-70EE3F3F8AEB}" destId="{DD002124-E8AB-4E7F-8CD6-948D36AB8BD2}" srcOrd="0" destOrd="0" presId="urn:microsoft.com/office/officeart/2005/8/layout/default"/>
    <dgm:cxn modelId="{AB5D0CA1-B4C0-4018-86F8-2CB82AB85C6F}" type="presOf" srcId="{46ADE41C-BCB9-4FB7-920C-8A7BC5B8AD8C}" destId="{175B1B0D-E831-40AA-B8CE-678E44F74348}" srcOrd="0" destOrd="0" presId="urn:microsoft.com/office/officeart/2005/8/layout/default"/>
    <dgm:cxn modelId="{6705EEC3-1D2D-4045-820B-1FC1CFBBED08}" srcId="{46ADE41C-BCB9-4FB7-920C-8A7BC5B8AD8C}" destId="{4A982A30-8208-4434-84A9-92F27CA446C4}" srcOrd="3" destOrd="0" parTransId="{0E768132-CD27-4D6E-8D98-5A565316E690}" sibTransId="{CE7055B6-DC95-4EB2-A180-739A06359425}"/>
    <dgm:cxn modelId="{EAAD48C9-D1CE-4A55-A1CD-52496302F482}" type="presOf" srcId="{D7C23ED5-7ACA-4B63-B11C-053D1AC4FF02}" destId="{8BC1D7D0-B2B5-4F11-997C-C9A8BEF109B7}" srcOrd="0" destOrd="0" presId="urn:microsoft.com/office/officeart/2005/8/layout/default"/>
    <dgm:cxn modelId="{8C8752CD-F686-43E4-A724-84C756CF82D7}" type="presOf" srcId="{C8DE6EE4-BC47-4FF4-B7A3-744902D9B745}" destId="{E3171054-1E00-410F-BB6C-21C356AA31ED}" srcOrd="0" destOrd="0" presId="urn:microsoft.com/office/officeart/2005/8/layout/default"/>
    <dgm:cxn modelId="{589AEADC-04CF-4319-871F-D1A41BCD9FCF}" type="presOf" srcId="{4DC2D314-3520-4807-B0DA-540478D36109}" destId="{8403CC06-28EF-41C6-8D5F-115775A19A9D}" srcOrd="0" destOrd="0" presId="urn:microsoft.com/office/officeart/2005/8/layout/default"/>
    <dgm:cxn modelId="{63A223E0-7272-429E-AD5D-4B22F8E74FF7}" srcId="{46ADE41C-BCB9-4FB7-920C-8A7BC5B8AD8C}" destId="{747D930C-3012-4390-9026-C4FB764B1F97}" srcOrd="1" destOrd="0" parTransId="{AC3E74FC-BB7D-49ED-A4A1-0265FA1A6E0C}" sibTransId="{B3FD747E-D147-4B28-988B-F3E50FCB0C97}"/>
    <dgm:cxn modelId="{8F7FF3E8-65B4-4E55-B72B-CF8938F5C517}" type="presOf" srcId="{747D930C-3012-4390-9026-C4FB764B1F97}" destId="{2ED299FA-5F0A-4BA3-A616-A7E98F5A429D}" srcOrd="0" destOrd="0" presId="urn:microsoft.com/office/officeart/2005/8/layout/default"/>
    <dgm:cxn modelId="{15B6D4F6-0F03-40BA-8CA1-3B6E91725902}" srcId="{46ADE41C-BCB9-4FB7-920C-8A7BC5B8AD8C}" destId="{D7C23ED5-7ACA-4B63-B11C-053D1AC4FF02}" srcOrd="4" destOrd="0" parTransId="{D850A46D-4114-45D5-88E9-5E5374A64E04}" sibTransId="{BD1EE2AC-05D6-4222-BDC8-4D18AC911036}"/>
    <dgm:cxn modelId="{9372EBE4-1E83-45EF-A9C7-F5B056C89B7E}" type="presParOf" srcId="{175B1B0D-E831-40AA-B8CE-678E44F74348}" destId="{E3171054-1E00-410F-BB6C-21C356AA31ED}" srcOrd="0" destOrd="0" presId="urn:microsoft.com/office/officeart/2005/8/layout/default"/>
    <dgm:cxn modelId="{2FE376FD-DF26-4DF5-BE9E-6D50AE989442}" type="presParOf" srcId="{175B1B0D-E831-40AA-B8CE-678E44F74348}" destId="{4D32511F-A8D5-4F96-9561-0426034281EE}" srcOrd="1" destOrd="0" presId="urn:microsoft.com/office/officeart/2005/8/layout/default"/>
    <dgm:cxn modelId="{CFE02465-A8A5-4060-A78C-38687C16B898}" type="presParOf" srcId="{175B1B0D-E831-40AA-B8CE-678E44F74348}" destId="{2ED299FA-5F0A-4BA3-A616-A7E98F5A429D}" srcOrd="2" destOrd="0" presId="urn:microsoft.com/office/officeart/2005/8/layout/default"/>
    <dgm:cxn modelId="{D0953FF1-8876-4EE2-89C7-6C5D78CC69FF}" type="presParOf" srcId="{175B1B0D-E831-40AA-B8CE-678E44F74348}" destId="{E0A4ECC7-431A-4D12-BC3B-DB6965404D5A}" srcOrd="3" destOrd="0" presId="urn:microsoft.com/office/officeart/2005/8/layout/default"/>
    <dgm:cxn modelId="{E164CC5B-F96D-43E5-AD55-3FF48A214CC1}" type="presParOf" srcId="{175B1B0D-E831-40AA-B8CE-678E44F74348}" destId="{DD002124-E8AB-4E7F-8CD6-948D36AB8BD2}" srcOrd="4" destOrd="0" presId="urn:microsoft.com/office/officeart/2005/8/layout/default"/>
    <dgm:cxn modelId="{8973D560-5441-4F2A-B925-4638CA831DA8}" type="presParOf" srcId="{175B1B0D-E831-40AA-B8CE-678E44F74348}" destId="{83F52276-1403-41D2-8754-EED0767A7CD8}" srcOrd="5" destOrd="0" presId="urn:microsoft.com/office/officeart/2005/8/layout/default"/>
    <dgm:cxn modelId="{BB87F5BE-D542-4DB4-8136-C3FA6E74E9D7}" type="presParOf" srcId="{175B1B0D-E831-40AA-B8CE-678E44F74348}" destId="{2F480289-9DF1-4915-8C38-4A74FA27E48F}" srcOrd="6" destOrd="0" presId="urn:microsoft.com/office/officeart/2005/8/layout/default"/>
    <dgm:cxn modelId="{029957BB-8D79-4A78-9351-A5B61201B326}" type="presParOf" srcId="{175B1B0D-E831-40AA-B8CE-678E44F74348}" destId="{90A9393E-217C-4EDE-8DB0-BD63C188521B}" srcOrd="7" destOrd="0" presId="urn:microsoft.com/office/officeart/2005/8/layout/default"/>
    <dgm:cxn modelId="{742322D3-544C-4072-835E-C253D6136FDF}" type="presParOf" srcId="{175B1B0D-E831-40AA-B8CE-678E44F74348}" destId="{8BC1D7D0-B2B5-4F11-997C-C9A8BEF109B7}" srcOrd="8" destOrd="0" presId="urn:microsoft.com/office/officeart/2005/8/layout/default"/>
    <dgm:cxn modelId="{2142ACC0-CCF6-4070-95B3-F39BD43CFA8A}" type="presParOf" srcId="{175B1B0D-E831-40AA-B8CE-678E44F74348}" destId="{4ACF1765-9CC2-458D-B53B-D73A395F9B07}" srcOrd="9" destOrd="0" presId="urn:microsoft.com/office/officeart/2005/8/layout/default"/>
    <dgm:cxn modelId="{A3D47C50-B416-4DF2-A3ED-3278EFBFCDD2}" type="presParOf" srcId="{175B1B0D-E831-40AA-B8CE-678E44F74348}" destId="{8403CC06-28EF-41C6-8D5F-115775A19A9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5134E2-BC76-4237-8526-D58984DBA8AF}" type="doc">
      <dgm:prSet loTypeId="urn:microsoft.com/office/officeart/2005/8/layout/defaul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430FE58D-18F2-454A-9D27-877DFAF02A64}">
      <dgm:prSet phldrT="[Text]"/>
      <dgm:spPr/>
      <dgm:t>
        <a:bodyPr/>
        <a:lstStyle/>
        <a:p>
          <a:r>
            <a:rPr lang="es-AR" noProof="0" dirty="0"/>
            <a:t>Topologías</a:t>
          </a:r>
        </a:p>
      </dgm:t>
    </dgm:pt>
    <dgm:pt modelId="{B77B8FFA-FC57-429D-BE1D-A7D5AEE7549D}" type="parTrans" cxnId="{7784AA00-A22B-4334-9F79-D2799B450DEA}">
      <dgm:prSet/>
      <dgm:spPr/>
      <dgm:t>
        <a:bodyPr/>
        <a:lstStyle/>
        <a:p>
          <a:endParaRPr lang="en-US"/>
        </a:p>
      </dgm:t>
    </dgm:pt>
    <dgm:pt modelId="{A0884EDC-B1F9-49DF-8E5D-3CA5352B9354}" type="sibTrans" cxnId="{7784AA00-A22B-4334-9F79-D2799B450DEA}">
      <dgm:prSet/>
      <dgm:spPr/>
      <dgm:t>
        <a:bodyPr/>
        <a:lstStyle/>
        <a:p>
          <a:endParaRPr lang="en-US"/>
        </a:p>
      </dgm:t>
    </dgm:pt>
    <dgm:pt modelId="{3C4F91C9-1733-47C4-B098-F06602577CDB}">
      <dgm:prSet phldrT="[Text]"/>
      <dgm:spPr/>
      <dgm:t>
        <a:bodyPr/>
        <a:lstStyle/>
        <a:p>
          <a:r>
            <a:rPr lang="es-AR" noProof="0" dirty="0" err="1"/>
            <a:t>Bolts</a:t>
          </a:r>
          <a:endParaRPr lang="es-AR" noProof="0" dirty="0"/>
        </a:p>
      </dgm:t>
    </dgm:pt>
    <dgm:pt modelId="{59A6CC3D-52DA-45CF-AF30-DAE9F1DEF243}" type="parTrans" cxnId="{5DBD9771-EEAE-4185-9628-F1FB266684FC}">
      <dgm:prSet/>
      <dgm:spPr/>
      <dgm:t>
        <a:bodyPr/>
        <a:lstStyle/>
        <a:p>
          <a:endParaRPr lang="en-US"/>
        </a:p>
      </dgm:t>
    </dgm:pt>
    <dgm:pt modelId="{22BD36B2-4C30-4A65-8FE3-23C1E16BABFF}" type="sibTrans" cxnId="{5DBD9771-EEAE-4185-9628-F1FB266684FC}">
      <dgm:prSet/>
      <dgm:spPr/>
      <dgm:t>
        <a:bodyPr/>
        <a:lstStyle/>
        <a:p>
          <a:endParaRPr lang="en-US"/>
        </a:p>
      </dgm:t>
    </dgm:pt>
    <dgm:pt modelId="{18C39F3B-225B-49A8-B3A9-2FB120E81272}">
      <dgm:prSet phldrT="[Text]"/>
      <dgm:spPr/>
      <dgm:t>
        <a:bodyPr/>
        <a:lstStyle/>
        <a:p>
          <a:r>
            <a:rPr lang="es-AR" noProof="0" dirty="0" err="1"/>
            <a:t>Tuplas</a:t>
          </a:r>
          <a:endParaRPr lang="es-AR" noProof="0" dirty="0"/>
        </a:p>
      </dgm:t>
    </dgm:pt>
    <dgm:pt modelId="{B60637FD-C11A-4E27-A57F-656DD079BA87}" type="parTrans" cxnId="{2C553FDF-E243-4FE3-8B71-911778C4A755}">
      <dgm:prSet/>
      <dgm:spPr/>
      <dgm:t>
        <a:bodyPr/>
        <a:lstStyle/>
        <a:p>
          <a:endParaRPr lang="en-US"/>
        </a:p>
      </dgm:t>
    </dgm:pt>
    <dgm:pt modelId="{F37FB2DC-D753-451F-A1AA-2BAF6D9C4547}" type="sibTrans" cxnId="{2C553FDF-E243-4FE3-8B71-911778C4A755}">
      <dgm:prSet/>
      <dgm:spPr/>
      <dgm:t>
        <a:bodyPr/>
        <a:lstStyle/>
        <a:p>
          <a:endParaRPr lang="en-US"/>
        </a:p>
      </dgm:t>
    </dgm:pt>
    <dgm:pt modelId="{4B40B660-535C-4956-B0D6-D5F6846D1480}">
      <dgm:prSet phldrT="[Text]"/>
      <dgm:spPr/>
      <dgm:t>
        <a:bodyPr/>
        <a:lstStyle/>
        <a:p>
          <a:r>
            <a:rPr lang="es-AR" noProof="0" dirty="0"/>
            <a:t>Flujos de Datos</a:t>
          </a:r>
        </a:p>
      </dgm:t>
    </dgm:pt>
    <dgm:pt modelId="{D2E9919A-6C60-465C-B2FC-4A6AA2297727}" type="parTrans" cxnId="{17D09DB8-7C6D-40A8-9A54-ADB2DFD0D306}">
      <dgm:prSet/>
      <dgm:spPr/>
      <dgm:t>
        <a:bodyPr/>
        <a:lstStyle/>
        <a:p>
          <a:endParaRPr lang="en-US"/>
        </a:p>
      </dgm:t>
    </dgm:pt>
    <dgm:pt modelId="{384D14F4-1F1B-42DE-A8AA-C4F047040E6D}" type="sibTrans" cxnId="{17D09DB8-7C6D-40A8-9A54-ADB2DFD0D306}">
      <dgm:prSet/>
      <dgm:spPr/>
      <dgm:t>
        <a:bodyPr/>
        <a:lstStyle/>
        <a:p>
          <a:endParaRPr lang="en-US"/>
        </a:p>
      </dgm:t>
    </dgm:pt>
    <dgm:pt modelId="{A37A045B-8A4A-4083-8E81-924D585FBD52}">
      <dgm:prSet phldrT="[Text]"/>
      <dgm:spPr/>
      <dgm:t>
        <a:bodyPr/>
        <a:lstStyle/>
        <a:p>
          <a:r>
            <a:rPr lang="es-AR" noProof="0" dirty="0" err="1"/>
            <a:t>Spouts</a:t>
          </a:r>
          <a:endParaRPr lang="es-AR" noProof="0" dirty="0"/>
        </a:p>
      </dgm:t>
    </dgm:pt>
    <dgm:pt modelId="{AEABE6E2-8283-442B-A56B-F9471AFC9E0F}" type="parTrans" cxnId="{8EB4D4E2-CA0D-4A54-8107-1F95AAE73B36}">
      <dgm:prSet/>
      <dgm:spPr/>
      <dgm:t>
        <a:bodyPr/>
        <a:lstStyle/>
        <a:p>
          <a:endParaRPr lang="en-US"/>
        </a:p>
      </dgm:t>
    </dgm:pt>
    <dgm:pt modelId="{7C421534-B63E-443F-87F8-E2905509F28F}" type="sibTrans" cxnId="{8EB4D4E2-CA0D-4A54-8107-1F95AAE73B36}">
      <dgm:prSet/>
      <dgm:spPr/>
      <dgm:t>
        <a:bodyPr/>
        <a:lstStyle/>
        <a:p>
          <a:endParaRPr lang="en-US"/>
        </a:p>
      </dgm:t>
    </dgm:pt>
    <dgm:pt modelId="{FD923C10-99AD-4894-B817-3694926C1ECA}">
      <dgm:prSet phldrT="[Text]"/>
      <dgm:spPr/>
      <dgm:t>
        <a:bodyPr/>
        <a:lstStyle/>
        <a:p>
          <a:r>
            <a:rPr lang="es-AR" noProof="0" dirty="0"/>
            <a:t>Procesamiento de Datos</a:t>
          </a:r>
        </a:p>
      </dgm:t>
    </dgm:pt>
    <dgm:pt modelId="{FB94A376-E92F-4A0A-9761-D74D4119B274}" type="parTrans" cxnId="{108B3D3E-66F8-43FA-803B-67E0C16CA459}">
      <dgm:prSet/>
      <dgm:spPr/>
      <dgm:t>
        <a:bodyPr/>
        <a:lstStyle/>
        <a:p>
          <a:endParaRPr lang="en-US"/>
        </a:p>
      </dgm:t>
    </dgm:pt>
    <dgm:pt modelId="{B7164E07-0261-4B6B-831B-E2A22269BB0F}" type="sibTrans" cxnId="{108B3D3E-66F8-43FA-803B-67E0C16CA459}">
      <dgm:prSet/>
      <dgm:spPr/>
      <dgm:t>
        <a:bodyPr/>
        <a:lstStyle/>
        <a:p>
          <a:endParaRPr lang="en-US"/>
        </a:p>
      </dgm:t>
    </dgm:pt>
    <dgm:pt modelId="{C12D60A7-8314-42E0-B889-DF77A68DEE5E}" type="pres">
      <dgm:prSet presAssocID="{375134E2-BC76-4237-8526-D58984DBA8AF}" presName="diagram" presStyleCnt="0">
        <dgm:presLayoutVars>
          <dgm:dir/>
          <dgm:resizeHandles val="exact"/>
        </dgm:presLayoutVars>
      </dgm:prSet>
      <dgm:spPr/>
    </dgm:pt>
    <dgm:pt modelId="{46962ECE-6801-44A1-8291-355698D21551}" type="pres">
      <dgm:prSet presAssocID="{FD923C10-99AD-4894-B817-3694926C1ECA}" presName="node" presStyleLbl="node1" presStyleIdx="0" presStyleCnt="6">
        <dgm:presLayoutVars>
          <dgm:bulletEnabled val="1"/>
        </dgm:presLayoutVars>
      </dgm:prSet>
      <dgm:spPr/>
    </dgm:pt>
    <dgm:pt modelId="{39BE89AB-C45B-4B88-A1B4-FEC32E01FB71}" type="pres">
      <dgm:prSet presAssocID="{B7164E07-0261-4B6B-831B-E2A22269BB0F}" presName="sibTrans" presStyleCnt="0"/>
      <dgm:spPr/>
    </dgm:pt>
    <dgm:pt modelId="{FDB39ABA-0C3E-4177-AC74-D7555EE72090}" type="pres">
      <dgm:prSet presAssocID="{430FE58D-18F2-454A-9D27-877DFAF02A64}" presName="node" presStyleLbl="node1" presStyleIdx="1" presStyleCnt="6">
        <dgm:presLayoutVars>
          <dgm:bulletEnabled val="1"/>
        </dgm:presLayoutVars>
      </dgm:prSet>
      <dgm:spPr/>
    </dgm:pt>
    <dgm:pt modelId="{46FE2082-E8A6-427F-8EBF-B639C0A9238F}" type="pres">
      <dgm:prSet presAssocID="{A0884EDC-B1F9-49DF-8E5D-3CA5352B9354}" presName="sibTrans" presStyleCnt="0"/>
      <dgm:spPr/>
    </dgm:pt>
    <dgm:pt modelId="{0409EB65-06BB-48D0-AF7A-8576432F0E36}" type="pres">
      <dgm:prSet presAssocID="{A37A045B-8A4A-4083-8E81-924D585FBD52}" presName="node" presStyleLbl="node1" presStyleIdx="2" presStyleCnt="6">
        <dgm:presLayoutVars>
          <dgm:bulletEnabled val="1"/>
        </dgm:presLayoutVars>
      </dgm:prSet>
      <dgm:spPr/>
    </dgm:pt>
    <dgm:pt modelId="{AB7B2F4C-9B8B-43C2-96AF-17774B5A51DB}" type="pres">
      <dgm:prSet presAssocID="{7C421534-B63E-443F-87F8-E2905509F28F}" presName="sibTrans" presStyleCnt="0"/>
      <dgm:spPr/>
    </dgm:pt>
    <dgm:pt modelId="{59941DDA-CCE6-43B1-A65A-6DD3834A8105}" type="pres">
      <dgm:prSet presAssocID="{3C4F91C9-1733-47C4-B098-F06602577CDB}" presName="node" presStyleLbl="node1" presStyleIdx="3" presStyleCnt="6">
        <dgm:presLayoutVars>
          <dgm:bulletEnabled val="1"/>
        </dgm:presLayoutVars>
      </dgm:prSet>
      <dgm:spPr/>
    </dgm:pt>
    <dgm:pt modelId="{391BC155-EA82-43C1-9500-57E50DF1D455}" type="pres">
      <dgm:prSet presAssocID="{22BD36B2-4C30-4A65-8FE3-23C1E16BABFF}" presName="sibTrans" presStyleCnt="0"/>
      <dgm:spPr/>
    </dgm:pt>
    <dgm:pt modelId="{E76CD8E4-BA95-44C1-8943-9F00893DDC44}" type="pres">
      <dgm:prSet presAssocID="{18C39F3B-225B-49A8-B3A9-2FB120E81272}" presName="node" presStyleLbl="node1" presStyleIdx="4" presStyleCnt="6">
        <dgm:presLayoutVars>
          <dgm:bulletEnabled val="1"/>
        </dgm:presLayoutVars>
      </dgm:prSet>
      <dgm:spPr/>
    </dgm:pt>
    <dgm:pt modelId="{BF366599-D3F3-4EF9-8653-8512BA3FB4ED}" type="pres">
      <dgm:prSet presAssocID="{F37FB2DC-D753-451F-A1AA-2BAF6D9C4547}" presName="sibTrans" presStyleCnt="0"/>
      <dgm:spPr/>
    </dgm:pt>
    <dgm:pt modelId="{4132B3DF-5E6B-42C3-9E6E-692EFD1A520E}" type="pres">
      <dgm:prSet presAssocID="{4B40B660-535C-4956-B0D6-D5F6846D1480}" presName="node" presStyleLbl="node1" presStyleIdx="5" presStyleCnt="6">
        <dgm:presLayoutVars>
          <dgm:bulletEnabled val="1"/>
        </dgm:presLayoutVars>
      </dgm:prSet>
      <dgm:spPr/>
    </dgm:pt>
  </dgm:ptLst>
  <dgm:cxnLst>
    <dgm:cxn modelId="{7784AA00-A22B-4334-9F79-D2799B450DEA}" srcId="{375134E2-BC76-4237-8526-D58984DBA8AF}" destId="{430FE58D-18F2-454A-9D27-877DFAF02A64}" srcOrd="1" destOrd="0" parTransId="{B77B8FFA-FC57-429D-BE1D-A7D5AEE7549D}" sibTransId="{A0884EDC-B1F9-49DF-8E5D-3CA5352B9354}"/>
    <dgm:cxn modelId="{98CBB510-A1F5-45CE-A851-697EEAF5FE97}" type="presOf" srcId="{A37A045B-8A4A-4083-8E81-924D585FBD52}" destId="{0409EB65-06BB-48D0-AF7A-8576432F0E36}" srcOrd="0" destOrd="0" presId="urn:microsoft.com/office/officeart/2005/8/layout/default"/>
    <dgm:cxn modelId="{9213D22C-DBD3-416D-81B0-7CA9D30262BB}" type="presOf" srcId="{3C4F91C9-1733-47C4-B098-F06602577CDB}" destId="{59941DDA-CCE6-43B1-A65A-6DD3834A8105}" srcOrd="0" destOrd="0" presId="urn:microsoft.com/office/officeart/2005/8/layout/default"/>
    <dgm:cxn modelId="{1CDECF35-1639-4146-A8BD-95E514C9A15D}" type="presOf" srcId="{375134E2-BC76-4237-8526-D58984DBA8AF}" destId="{C12D60A7-8314-42E0-B889-DF77A68DEE5E}" srcOrd="0" destOrd="0" presId="urn:microsoft.com/office/officeart/2005/8/layout/default"/>
    <dgm:cxn modelId="{108B3D3E-66F8-43FA-803B-67E0C16CA459}" srcId="{375134E2-BC76-4237-8526-D58984DBA8AF}" destId="{FD923C10-99AD-4894-B817-3694926C1ECA}" srcOrd="0" destOrd="0" parTransId="{FB94A376-E92F-4A0A-9761-D74D4119B274}" sibTransId="{B7164E07-0261-4B6B-831B-E2A22269BB0F}"/>
    <dgm:cxn modelId="{5DBD9771-EEAE-4185-9628-F1FB266684FC}" srcId="{375134E2-BC76-4237-8526-D58984DBA8AF}" destId="{3C4F91C9-1733-47C4-B098-F06602577CDB}" srcOrd="3" destOrd="0" parTransId="{59A6CC3D-52DA-45CF-AF30-DAE9F1DEF243}" sibTransId="{22BD36B2-4C30-4A65-8FE3-23C1E16BABFF}"/>
    <dgm:cxn modelId="{8D82C272-22BB-4261-8206-4DAC9978834E}" type="presOf" srcId="{4B40B660-535C-4956-B0D6-D5F6846D1480}" destId="{4132B3DF-5E6B-42C3-9E6E-692EFD1A520E}" srcOrd="0" destOrd="0" presId="urn:microsoft.com/office/officeart/2005/8/layout/default"/>
    <dgm:cxn modelId="{C1A37B55-BD65-4D53-8FBD-5B1FF4BA52EF}" type="presOf" srcId="{FD923C10-99AD-4894-B817-3694926C1ECA}" destId="{46962ECE-6801-44A1-8291-355698D21551}" srcOrd="0" destOrd="0" presId="urn:microsoft.com/office/officeart/2005/8/layout/default"/>
    <dgm:cxn modelId="{8D9E16A4-2A5B-4BDC-9894-B94EA8E82EBE}" type="presOf" srcId="{430FE58D-18F2-454A-9D27-877DFAF02A64}" destId="{FDB39ABA-0C3E-4177-AC74-D7555EE72090}" srcOrd="0" destOrd="0" presId="urn:microsoft.com/office/officeart/2005/8/layout/default"/>
    <dgm:cxn modelId="{17D09DB8-7C6D-40A8-9A54-ADB2DFD0D306}" srcId="{375134E2-BC76-4237-8526-D58984DBA8AF}" destId="{4B40B660-535C-4956-B0D6-D5F6846D1480}" srcOrd="5" destOrd="0" parTransId="{D2E9919A-6C60-465C-B2FC-4A6AA2297727}" sibTransId="{384D14F4-1F1B-42DE-A8AA-C4F047040E6D}"/>
    <dgm:cxn modelId="{B3E872CF-73AE-49B2-931A-829ACD590450}" type="presOf" srcId="{18C39F3B-225B-49A8-B3A9-2FB120E81272}" destId="{E76CD8E4-BA95-44C1-8943-9F00893DDC44}" srcOrd="0" destOrd="0" presId="urn:microsoft.com/office/officeart/2005/8/layout/default"/>
    <dgm:cxn modelId="{2C553FDF-E243-4FE3-8B71-911778C4A755}" srcId="{375134E2-BC76-4237-8526-D58984DBA8AF}" destId="{18C39F3B-225B-49A8-B3A9-2FB120E81272}" srcOrd="4" destOrd="0" parTransId="{B60637FD-C11A-4E27-A57F-656DD079BA87}" sibTransId="{F37FB2DC-D753-451F-A1AA-2BAF6D9C4547}"/>
    <dgm:cxn modelId="{8EB4D4E2-CA0D-4A54-8107-1F95AAE73B36}" srcId="{375134E2-BC76-4237-8526-D58984DBA8AF}" destId="{A37A045B-8A4A-4083-8E81-924D585FBD52}" srcOrd="2" destOrd="0" parTransId="{AEABE6E2-8283-442B-A56B-F9471AFC9E0F}" sibTransId="{7C421534-B63E-443F-87F8-E2905509F28F}"/>
    <dgm:cxn modelId="{164F85B0-B14C-47BA-8B16-0EA821DB990B}" type="presParOf" srcId="{C12D60A7-8314-42E0-B889-DF77A68DEE5E}" destId="{46962ECE-6801-44A1-8291-355698D21551}" srcOrd="0" destOrd="0" presId="urn:microsoft.com/office/officeart/2005/8/layout/default"/>
    <dgm:cxn modelId="{AB2BC03C-5C52-4825-A437-884AACA547E3}" type="presParOf" srcId="{C12D60A7-8314-42E0-B889-DF77A68DEE5E}" destId="{39BE89AB-C45B-4B88-A1B4-FEC32E01FB71}" srcOrd="1" destOrd="0" presId="urn:microsoft.com/office/officeart/2005/8/layout/default"/>
    <dgm:cxn modelId="{5C3005F8-E2A8-4ED1-81D3-2ED5A93EC600}" type="presParOf" srcId="{C12D60A7-8314-42E0-B889-DF77A68DEE5E}" destId="{FDB39ABA-0C3E-4177-AC74-D7555EE72090}" srcOrd="2" destOrd="0" presId="urn:microsoft.com/office/officeart/2005/8/layout/default"/>
    <dgm:cxn modelId="{5E65D273-FBDC-4A52-AEDB-18996400C6C6}" type="presParOf" srcId="{C12D60A7-8314-42E0-B889-DF77A68DEE5E}" destId="{46FE2082-E8A6-427F-8EBF-B639C0A9238F}" srcOrd="3" destOrd="0" presId="urn:microsoft.com/office/officeart/2005/8/layout/default"/>
    <dgm:cxn modelId="{5E4FBEB6-2C7D-48FE-8B63-50AF9B75D77D}" type="presParOf" srcId="{C12D60A7-8314-42E0-B889-DF77A68DEE5E}" destId="{0409EB65-06BB-48D0-AF7A-8576432F0E36}" srcOrd="4" destOrd="0" presId="urn:microsoft.com/office/officeart/2005/8/layout/default"/>
    <dgm:cxn modelId="{EF60B814-24E1-4182-BDD3-BEC86AB00833}" type="presParOf" srcId="{C12D60A7-8314-42E0-B889-DF77A68DEE5E}" destId="{AB7B2F4C-9B8B-43C2-96AF-17774B5A51DB}" srcOrd="5" destOrd="0" presId="urn:microsoft.com/office/officeart/2005/8/layout/default"/>
    <dgm:cxn modelId="{5C38A27A-1116-4048-9785-976EB387F30D}" type="presParOf" srcId="{C12D60A7-8314-42E0-B889-DF77A68DEE5E}" destId="{59941DDA-CCE6-43B1-A65A-6DD3834A8105}" srcOrd="6" destOrd="0" presId="urn:microsoft.com/office/officeart/2005/8/layout/default"/>
    <dgm:cxn modelId="{CCA7487C-6697-4F01-BD86-42A80A41D552}" type="presParOf" srcId="{C12D60A7-8314-42E0-B889-DF77A68DEE5E}" destId="{391BC155-EA82-43C1-9500-57E50DF1D455}" srcOrd="7" destOrd="0" presId="urn:microsoft.com/office/officeart/2005/8/layout/default"/>
    <dgm:cxn modelId="{C67EBCA6-01F5-44E3-A579-E2AEFBF7AF04}" type="presParOf" srcId="{C12D60A7-8314-42E0-B889-DF77A68DEE5E}" destId="{E76CD8E4-BA95-44C1-8943-9F00893DDC44}" srcOrd="8" destOrd="0" presId="urn:microsoft.com/office/officeart/2005/8/layout/default"/>
    <dgm:cxn modelId="{0353A502-A04E-4286-B8A3-C2875FDAE874}" type="presParOf" srcId="{C12D60A7-8314-42E0-B889-DF77A68DEE5E}" destId="{BF366599-D3F3-4EF9-8653-8512BA3FB4ED}" srcOrd="9" destOrd="0" presId="urn:microsoft.com/office/officeart/2005/8/layout/default"/>
    <dgm:cxn modelId="{82EA85A2-04D3-457A-BC67-6E3C91D82A51}" type="presParOf" srcId="{C12D60A7-8314-42E0-B889-DF77A68DEE5E}" destId="{4132B3DF-5E6B-42C3-9E6E-692EFD1A520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E909CB-EC9D-4CE8-A568-171F84A97D74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A7A72937-0A77-4BAF-9FDA-876D6C5AA12F}">
      <dgm:prSet phldrT="[Text]"/>
      <dgm:spPr/>
      <dgm:t>
        <a:bodyPr/>
        <a:lstStyle/>
        <a:p>
          <a:r>
            <a:rPr lang="es-AR" noProof="0" dirty="0"/>
            <a:t>Autodescubrimiento de servicios</a:t>
          </a:r>
        </a:p>
      </dgm:t>
    </dgm:pt>
    <dgm:pt modelId="{AC5BF6BE-17D8-4DDA-90BA-9827E6ED269E}" type="parTrans" cxnId="{5DCCE428-546D-426B-AC66-2743FA8B67D1}">
      <dgm:prSet/>
      <dgm:spPr/>
      <dgm:t>
        <a:bodyPr/>
        <a:lstStyle/>
        <a:p>
          <a:endParaRPr lang="en-US"/>
        </a:p>
      </dgm:t>
    </dgm:pt>
    <dgm:pt modelId="{395F8F00-6771-4453-AF1D-E50E01D09480}" type="sibTrans" cxnId="{5DCCE428-546D-426B-AC66-2743FA8B67D1}">
      <dgm:prSet/>
      <dgm:spPr/>
      <dgm:t>
        <a:bodyPr/>
        <a:lstStyle/>
        <a:p>
          <a:endParaRPr lang="en-US"/>
        </a:p>
      </dgm:t>
    </dgm:pt>
    <dgm:pt modelId="{88221E2B-2859-4557-B8A4-9EC7E40FC980}">
      <dgm:prSet phldrT="[Text]"/>
      <dgm:spPr/>
      <dgm:t>
        <a:bodyPr/>
        <a:lstStyle/>
        <a:p>
          <a:r>
            <a:rPr lang="es-AR" noProof="0" dirty="0"/>
            <a:t>Migración a la nube y auto escalabilidad</a:t>
          </a:r>
        </a:p>
      </dgm:t>
    </dgm:pt>
    <dgm:pt modelId="{C8373B03-7F9B-4CC3-B250-AF736B536287}" type="parTrans" cxnId="{5703C968-0924-4201-956B-90E1B8C81714}">
      <dgm:prSet/>
      <dgm:spPr/>
      <dgm:t>
        <a:bodyPr/>
        <a:lstStyle/>
        <a:p>
          <a:endParaRPr lang="en-US"/>
        </a:p>
      </dgm:t>
    </dgm:pt>
    <dgm:pt modelId="{C6F548CB-1CA5-4CF2-9076-8C77A952822A}" type="sibTrans" cxnId="{5703C968-0924-4201-956B-90E1B8C81714}">
      <dgm:prSet/>
      <dgm:spPr/>
      <dgm:t>
        <a:bodyPr/>
        <a:lstStyle/>
        <a:p>
          <a:endParaRPr lang="en-US"/>
        </a:p>
      </dgm:t>
    </dgm:pt>
    <dgm:pt modelId="{345D158C-40CC-4CC0-B17A-6959690503A6}">
      <dgm:prSet phldrT="[Text]"/>
      <dgm:spPr/>
      <dgm:t>
        <a:bodyPr/>
        <a:lstStyle/>
        <a:p>
          <a:r>
            <a:rPr lang="es-AR" noProof="0" dirty="0"/>
            <a:t>Almacenamiento de datos</a:t>
          </a:r>
        </a:p>
      </dgm:t>
    </dgm:pt>
    <dgm:pt modelId="{886F50A5-81EA-4C45-9961-65672D3D48D0}" type="parTrans" cxnId="{F454B7D8-0921-4409-9DB2-EB1290965B1C}">
      <dgm:prSet/>
      <dgm:spPr/>
      <dgm:t>
        <a:bodyPr/>
        <a:lstStyle/>
        <a:p>
          <a:endParaRPr lang="en-US"/>
        </a:p>
      </dgm:t>
    </dgm:pt>
    <dgm:pt modelId="{EE7F05CD-14E1-4B94-8CE0-9EB49339DC71}" type="sibTrans" cxnId="{F454B7D8-0921-4409-9DB2-EB1290965B1C}">
      <dgm:prSet/>
      <dgm:spPr/>
      <dgm:t>
        <a:bodyPr/>
        <a:lstStyle/>
        <a:p>
          <a:endParaRPr lang="en-US"/>
        </a:p>
      </dgm:t>
    </dgm:pt>
    <dgm:pt modelId="{FC605D22-0FCE-47A6-93F2-49C34225C791}">
      <dgm:prSet phldrT="[Text]"/>
      <dgm:spPr/>
      <dgm:t>
        <a:bodyPr/>
        <a:lstStyle/>
        <a:p>
          <a:r>
            <a:rPr lang="es-AR" noProof="0" dirty="0" err="1"/>
            <a:t>Analytics</a:t>
          </a:r>
          <a:r>
            <a:rPr lang="es-AR" noProof="0" dirty="0"/>
            <a:t> (análisis y reportes sobre grandes volúmenes de datos)</a:t>
          </a:r>
        </a:p>
      </dgm:t>
    </dgm:pt>
    <dgm:pt modelId="{C8C54BFE-02F2-408C-82A5-1FED5EAFD8E4}" type="parTrans" cxnId="{09241B4F-187C-4FE9-ABEE-F821AB6BAF36}">
      <dgm:prSet/>
      <dgm:spPr/>
      <dgm:t>
        <a:bodyPr/>
        <a:lstStyle/>
        <a:p>
          <a:endParaRPr lang="en-US"/>
        </a:p>
      </dgm:t>
    </dgm:pt>
    <dgm:pt modelId="{D75E3097-C056-4240-8BF3-E2D41618192D}" type="sibTrans" cxnId="{09241B4F-187C-4FE9-ABEE-F821AB6BAF36}">
      <dgm:prSet/>
      <dgm:spPr/>
      <dgm:t>
        <a:bodyPr/>
        <a:lstStyle/>
        <a:p>
          <a:endParaRPr lang="en-US"/>
        </a:p>
      </dgm:t>
    </dgm:pt>
    <dgm:pt modelId="{9EF57E69-D4ED-4722-A0B7-3A0DD9B45EC3}">
      <dgm:prSet phldrT="[Text]"/>
      <dgm:spPr/>
      <dgm:t>
        <a:bodyPr/>
        <a:lstStyle/>
        <a:p>
          <a:r>
            <a:rPr lang="es-AR" noProof="0" dirty="0"/>
            <a:t>Nuevas topologías para agregar funcionalidad al sistema.</a:t>
          </a:r>
        </a:p>
      </dgm:t>
    </dgm:pt>
    <dgm:pt modelId="{99566126-E12F-4B73-A719-AEA57EBC7F9F}" type="parTrans" cxnId="{D1A2ED71-6610-4537-860C-0637381B06A7}">
      <dgm:prSet/>
      <dgm:spPr/>
      <dgm:t>
        <a:bodyPr/>
        <a:lstStyle/>
        <a:p>
          <a:endParaRPr lang="en-US"/>
        </a:p>
      </dgm:t>
    </dgm:pt>
    <dgm:pt modelId="{199A7575-2668-4538-8808-D4D66A734B1D}" type="sibTrans" cxnId="{D1A2ED71-6610-4537-860C-0637381B06A7}">
      <dgm:prSet/>
      <dgm:spPr/>
      <dgm:t>
        <a:bodyPr/>
        <a:lstStyle/>
        <a:p>
          <a:endParaRPr lang="en-US"/>
        </a:p>
      </dgm:t>
    </dgm:pt>
    <dgm:pt modelId="{B87BB34F-65C7-4F8E-B394-84E1F499A688}">
      <dgm:prSet phldrT="[Text]"/>
      <dgm:spPr/>
      <dgm:t>
        <a:bodyPr/>
        <a:lstStyle/>
        <a:p>
          <a:r>
            <a:rPr lang="es-AR" noProof="0" dirty="0"/>
            <a:t>Escalabilidad</a:t>
          </a:r>
        </a:p>
      </dgm:t>
    </dgm:pt>
    <dgm:pt modelId="{D61044A7-6FE6-4D4D-AB8D-A4AD81217F2E}" type="parTrans" cxnId="{057EBA96-C101-4402-B6E1-3D58A1B37D04}">
      <dgm:prSet/>
      <dgm:spPr/>
      <dgm:t>
        <a:bodyPr/>
        <a:lstStyle/>
        <a:p>
          <a:endParaRPr lang="en-US"/>
        </a:p>
      </dgm:t>
    </dgm:pt>
    <dgm:pt modelId="{101C9941-1662-48ED-B6CA-78E5E147C628}" type="sibTrans" cxnId="{057EBA96-C101-4402-B6E1-3D58A1B37D04}">
      <dgm:prSet/>
      <dgm:spPr/>
      <dgm:t>
        <a:bodyPr/>
        <a:lstStyle/>
        <a:p>
          <a:endParaRPr lang="en-US"/>
        </a:p>
      </dgm:t>
    </dgm:pt>
    <dgm:pt modelId="{9CE12360-FEF0-4D29-A650-EA49AFC434ED}" type="pres">
      <dgm:prSet presAssocID="{87E909CB-EC9D-4CE8-A568-171F84A97D74}" presName="diagram" presStyleCnt="0">
        <dgm:presLayoutVars>
          <dgm:dir/>
          <dgm:resizeHandles val="exact"/>
        </dgm:presLayoutVars>
      </dgm:prSet>
      <dgm:spPr/>
    </dgm:pt>
    <dgm:pt modelId="{9E44B835-F731-4CA0-BDC9-F9FFB08DE650}" type="pres">
      <dgm:prSet presAssocID="{A7A72937-0A77-4BAF-9FDA-876D6C5AA12F}" presName="node" presStyleLbl="node1" presStyleIdx="0" presStyleCnt="6">
        <dgm:presLayoutVars>
          <dgm:bulletEnabled val="1"/>
        </dgm:presLayoutVars>
      </dgm:prSet>
      <dgm:spPr/>
    </dgm:pt>
    <dgm:pt modelId="{E59F8D8F-FE42-498D-AC6D-8015CD51EC69}" type="pres">
      <dgm:prSet presAssocID="{395F8F00-6771-4453-AF1D-E50E01D09480}" presName="sibTrans" presStyleCnt="0"/>
      <dgm:spPr/>
    </dgm:pt>
    <dgm:pt modelId="{315ED5C6-AC59-407C-93CC-20DA85145496}" type="pres">
      <dgm:prSet presAssocID="{B87BB34F-65C7-4F8E-B394-84E1F499A688}" presName="node" presStyleLbl="node1" presStyleIdx="1" presStyleCnt="6">
        <dgm:presLayoutVars>
          <dgm:bulletEnabled val="1"/>
        </dgm:presLayoutVars>
      </dgm:prSet>
      <dgm:spPr/>
    </dgm:pt>
    <dgm:pt modelId="{33CBA456-FAC5-400A-AF11-9865A910CE83}" type="pres">
      <dgm:prSet presAssocID="{101C9941-1662-48ED-B6CA-78E5E147C628}" presName="sibTrans" presStyleCnt="0"/>
      <dgm:spPr/>
    </dgm:pt>
    <dgm:pt modelId="{A692FF0A-D7E7-47C8-8F83-49B43829695B}" type="pres">
      <dgm:prSet presAssocID="{88221E2B-2859-4557-B8A4-9EC7E40FC980}" presName="node" presStyleLbl="node1" presStyleIdx="2" presStyleCnt="6">
        <dgm:presLayoutVars>
          <dgm:bulletEnabled val="1"/>
        </dgm:presLayoutVars>
      </dgm:prSet>
      <dgm:spPr/>
    </dgm:pt>
    <dgm:pt modelId="{A14944ED-D598-442A-BC65-C6CABAC7FEEA}" type="pres">
      <dgm:prSet presAssocID="{C6F548CB-1CA5-4CF2-9076-8C77A952822A}" presName="sibTrans" presStyleCnt="0"/>
      <dgm:spPr/>
    </dgm:pt>
    <dgm:pt modelId="{6EC7BE7C-6F40-4C0D-971A-03A0B10948E9}" type="pres">
      <dgm:prSet presAssocID="{345D158C-40CC-4CC0-B17A-6959690503A6}" presName="node" presStyleLbl="node1" presStyleIdx="3" presStyleCnt="6">
        <dgm:presLayoutVars>
          <dgm:bulletEnabled val="1"/>
        </dgm:presLayoutVars>
      </dgm:prSet>
      <dgm:spPr/>
    </dgm:pt>
    <dgm:pt modelId="{9184100F-4864-4264-91B2-2433ED0A5C34}" type="pres">
      <dgm:prSet presAssocID="{EE7F05CD-14E1-4B94-8CE0-9EB49339DC71}" presName="sibTrans" presStyleCnt="0"/>
      <dgm:spPr/>
    </dgm:pt>
    <dgm:pt modelId="{32746D7D-CEEB-4D11-AFE4-A46284CA8467}" type="pres">
      <dgm:prSet presAssocID="{FC605D22-0FCE-47A6-93F2-49C34225C791}" presName="node" presStyleLbl="node1" presStyleIdx="4" presStyleCnt="6">
        <dgm:presLayoutVars>
          <dgm:bulletEnabled val="1"/>
        </dgm:presLayoutVars>
      </dgm:prSet>
      <dgm:spPr/>
    </dgm:pt>
    <dgm:pt modelId="{B227E58F-945F-492B-8C34-292843BB265F}" type="pres">
      <dgm:prSet presAssocID="{D75E3097-C056-4240-8BF3-E2D41618192D}" presName="sibTrans" presStyleCnt="0"/>
      <dgm:spPr/>
    </dgm:pt>
    <dgm:pt modelId="{7899C918-B576-4A54-B9C5-62A119091D5B}" type="pres">
      <dgm:prSet presAssocID="{9EF57E69-D4ED-4722-A0B7-3A0DD9B45EC3}" presName="node" presStyleLbl="node1" presStyleIdx="5" presStyleCnt="6">
        <dgm:presLayoutVars>
          <dgm:bulletEnabled val="1"/>
        </dgm:presLayoutVars>
      </dgm:prSet>
      <dgm:spPr/>
    </dgm:pt>
  </dgm:ptLst>
  <dgm:cxnLst>
    <dgm:cxn modelId="{4821B00E-1890-41FD-B7E0-CE7E7DA7B003}" type="presOf" srcId="{B87BB34F-65C7-4F8E-B394-84E1F499A688}" destId="{315ED5C6-AC59-407C-93CC-20DA85145496}" srcOrd="0" destOrd="0" presId="urn:microsoft.com/office/officeart/2005/8/layout/default"/>
    <dgm:cxn modelId="{5DCCE428-546D-426B-AC66-2743FA8B67D1}" srcId="{87E909CB-EC9D-4CE8-A568-171F84A97D74}" destId="{A7A72937-0A77-4BAF-9FDA-876D6C5AA12F}" srcOrd="0" destOrd="0" parTransId="{AC5BF6BE-17D8-4DDA-90BA-9827E6ED269E}" sibTransId="{395F8F00-6771-4453-AF1D-E50E01D09480}"/>
    <dgm:cxn modelId="{D2991129-6A9C-4D18-88AA-5BE977BAF1FE}" type="presOf" srcId="{345D158C-40CC-4CC0-B17A-6959690503A6}" destId="{6EC7BE7C-6F40-4C0D-971A-03A0B10948E9}" srcOrd="0" destOrd="0" presId="urn:microsoft.com/office/officeart/2005/8/layout/default"/>
    <dgm:cxn modelId="{5703C968-0924-4201-956B-90E1B8C81714}" srcId="{87E909CB-EC9D-4CE8-A568-171F84A97D74}" destId="{88221E2B-2859-4557-B8A4-9EC7E40FC980}" srcOrd="2" destOrd="0" parTransId="{C8373B03-7F9B-4CC3-B250-AF736B536287}" sibTransId="{C6F548CB-1CA5-4CF2-9076-8C77A952822A}"/>
    <dgm:cxn modelId="{9AB52A6E-EFF7-4820-B254-E0BF0C1F6003}" type="presOf" srcId="{87E909CB-EC9D-4CE8-A568-171F84A97D74}" destId="{9CE12360-FEF0-4D29-A650-EA49AFC434ED}" srcOrd="0" destOrd="0" presId="urn:microsoft.com/office/officeart/2005/8/layout/default"/>
    <dgm:cxn modelId="{09241B4F-187C-4FE9-ABEE-F821AB6BAF36}" srcId="{87E909CB-EC9D-4CE8-A568-171F84A97D74}" destId="{FC605D22-0FCE-47A6-93F2-49C34225C791}" srcOrd="4" destOrd="0" parTransId="{C8C54BFE-02F2-408C-82A5-1FED5EAFD8E4}" sibTransId="{D75E3097-C056-4240-8BF3-E2D41618192D}"/>
    <dgm:cxn modelId="{D1A2ED71-6610-4537-860C-0637381B06A7}" srcId="{87E909CB-EC9D-4CE8-A568-171F84A97D74}" destId="{9EF57E69-D4ED-4722-A0B7-3A0DD9B45EC3}" srcOrd="5" destOrd="0" parTransId="{99566126-E12F-4B73-A719-AEA57EBC7F9F}" sibTransId="{199A7575-2668-4538-8808-D4D66A734B1D}"/>
    <dgm:cxn modelId="{057EBA96-C101-4402-B6E1-3D58A1B37D04}" srcId="{87E909CB-EC9D-4CE8-A568-171F84A97D74}" destId="{B87BB34F-65C7-4F8E-B394-84E1F499A688}" srcOrd="1" destOrd="0" parTransId="{D61044A7-6FE6-4D4D-AB8D-A4AD81217F2E}" sibTransId="{101C9941-1662-48ED-B6CA-78E5E147C628}"/>
    <dgm:cxn modelId="{D8B222B2-EF75-4611-9400-75E312DAA479}" type="presOf" srcId="{FC605D22-0FCE-47A6-93F2-49C34225C791}" destId="{32746D7D-CEEB-4D11-AFE4-A46284CA8467}" srcOrd="0" destOrd="0" presId="urn:microsoft.com/office/officeart/2005/8/layout/default"/>
    <dgm:cxn modelId="{C3E51EB9-18CC-48E7-8EF1-03D8779532EF}" type="presOf" srcId="{A7A72937-0A77-4BAF-9FDA-876D6C5AA12F}" destId="{9E44B835-F731-4CA0-BDC9-F9FFB08DE650}" srcOrd="0" destOrd="0" presId="urn:microsoft.com/office/officeart/2005/8/layout/default"/>
    <dgm:cxn modelId="{B52003BB-BA53-49DB-B064-C628C089E5BE}" type="presOf" srcId="{88221E2B-2859-4557-B8A4-9EC7E40FC980}" destId="{A692FF0A-D7E7-47C8-8F83-49B43829695B}" srcOrd="0" destOrd="0" presId="urn:microsoft.com/office/officeart/2005/8/layout/default"/>
    <dgm:cxn modelId="{F454B7D8-0921-4409-9DB2-EB1290965B1C}" srcId="{87E909CB-EC9D-4CE8-A568-171F84A97D74}" destId="{345D158C-40CC-4CC0-B17A-6959690503A6}" srcOrd="3" destOrd="0" parTransId="{886F50A5-81EA-4C45-9961-65672D3D48D0}" sibTransId="{EE7F05CD-14E1-4B94-8CE0-9EB49339DC71}"/>
    <dgm:cxn modelId="{4A42E1E7-3B3D-45E4-81F4-54D5E53EFECC}" type="presOf" srcId="{9EF57E69-D4ED-4722-A0B7-3A0DD9B45EC3}" destId="{7899C918-B576-4A54-B9C5-62A119091D5B}" srcOrd="0" destOrd="0" presId="urn:microsoft.com/office/officeart/2005/8/layout/default"/>
    <dgm:cxn modelId="{3BE21808-697F-49F6-AB03-A6695E630013}" type="presParOf" srcId="{9CE12360-FEF0-4D29-A650-EA49AFC434ED}" destId="{9E44B835-F731-4CA0-BDC9-F9FFB08DE650}" srcOrd="0" destOrd="0" presId="urn:microsoft.com/office/officeart/2005/8/layout/default"/>
    <dgm:cxn modelId="{5FA24B53-D507-4884-B943-B14620959173}" type="presParOf" srcId="{9CE12360-FEF0-4D29-A650-EA49AFC434ED}" destId="{E59F8D8F-FE42-498D-AC6D-8015CD51EC69}" srcOrd="1" destOrd="0" presId="urn:microsoft.com/office/officeart/2005/8/layout/default"/>
    <dgm:cxn modelId="{0B747429-095B-497D-84E3-A22921261CB9}" type="presParOf" srcId="{9CE12360-FEF0-4D29-A650-EA49AFC434ED}" destId="{315ED5C6-AC59-407C-93CC-20DA85145496}" srcOrd="2" destOrd="0" presId="urn:microsoft.com/office/officeart/2005/8/layout/default"/>
    <dgm:cxn modelId="{0F163EDF-5706-493D-9D9D-3952AFF50DC8}" type="presParOf" srcId="{9CE12360-FEF0-4D29-A650-EA49AFC434ED}" destId="{33CBA456-FAC5-400A-AF11-9865A910CE83}" srcOrd="3" destOrd="0" presId="urn:microsoft.com/office/officeart/2005/8/layout/default"/>
    <dgm:cxn modelId="{723723EC-330E-47DC-A988-02341B4FA420}" type="presParOf" srcId="{9CE12360-FEF0-4D29-A650-EA49AFC434ED}" destId="{A692FF0A-D7E7-47C8-8F83-49B43829695B}" srcOrd="4" destOrd="0" presId="urn:microsoft.com/office/officeart/2005/8/layout/default"/>
    <dgm:cxn modelId="{52B687A9-EC83-44A7-9FC6-183966F983C5}" type="presParOf" srcId="{9CE12360-FEF0-4D29-A650-EA49AFC434ED}" destId="{A14944ED-D598-442A-BC65-C6CABAC7FEEA}" srcOrd="5" destOrd="0" presId="urn:microsoft.com/office/officeart/2005/8/layout/default"/>
    <dgm:cxn modelId="{6BC6683F-1241-4189-8C5B-233B48BFAF0C}" type="presParOf" srcId="{9CE12360-FEF0-4D29-A650-EA49AFC434ED}" destId="{6EC7BE7C-6F40-4C0D-971A-03A0B10948E9}" srcOrd="6" destOrd="0" presId="urn:microsoft.com/office/officeart/2005/8/layout/default"/>
    <dgm:cxn modelId="{CD078F6D-8095-451E-9C50-A84BA388083C}" type="presParOf" srcId="{9CE12360-FEF0-4D29-A650-EA49AFC434ED}" destId="{9184100F-4864-4264-91B2-2433ED0A5C34}" srcOrd="7" destOrd="0" presId="urn:microsoft.com/office/officeart/2005/8/layout/default"/>
    <dgm:cxn modelId="{BBE017C1-07CA-4C6B-AD61-4CB98C215952}" type="presParOf" srcId="{9CE12360-FEF0-4D29-A650-EA49AFC434ED}" destId="{32746D7D-CEEB-4D11-AFE4-A46284CA8467}" srcOrd="8" destOrd="0" presId="urn:microsoft.com/office/officeart/2005/8/layout/default"/>
    <dgm:cxn modelId="{5F32CC8B-B3C6-4754-B6A6-AE0224748C89}" type="presParOf" srcId="{9CE12360-FEF0-4D29-A650-EA49AFC434ED}" destId="{B227E58F-945F-492B-8C34-292843BB265F}" srcOrd="9" destOrd="0" presId="urn:microsoft.com/office/officeart/2005/8/layout/default"/>
    <dgm:cxn modelId="{1DB6222F-3AB5-45C0-AACA-82B794A8A865}" type="presParOf" srcId="{9CE12360-FEF0-4D29-A650-EA49AFC434ED}" destId="{7899C918-B576-4A54-B9C5-62A119091D5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71293-5305-4AE4-A37D-A8FD412D6A22}">
      <dsp:nvSpPr>
        <dsp:cNvPr id="0" name=""/>
        <dsp:cNvSpPr/>
      </dsp:nvSpPr>
      <dsp:spPr>
        <a:xfrm>
          <a:off x="27055" y="686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Aislamiento</a:t>
          </a:r>
        </a:p>
      </dsp:txBody>
      <dsp:txXfrm>
        <a:off x="27055" y="686"/>
        <a:ext cx="2027577" cy="1216546"/>
      </dsp:txXfrm>
    </dsp:sp>
    <dsp:sp modelId="{FE66D1C9-A3DD-4077-8BF2-ACA4EFEC6A0F}">
      <dsp:nvSpPr>
        <dsp:cNvPr id="0" name=""/>
        <dsp:cNvSpPr/>
      </dsp:nvSpPr>
      <dsp:spPr>
        <a:xfrm>
          <a:off x="2257390" y="686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000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-1000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-1000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Contenedores</a:t>
          </a:r>
        </a:p>
      </dsp:txBody>
      <dsp:txXfrm>
        <a:off x="2257390" y="686"/>
        <a:ext cx="2027577" cy="1216546"/>
      </dsp:txXfrm>
    </dsp:sp>
    <dsp:sp modelId="{4FFB11F7-2601-45F6-BD4F-3CDA8CC598B4}">
      <dsp:nvSpPr>
        <dsp:cNvPr id="0" name=""/>
        <dsp:cNvSpPr/>
      </dsp:nvSpPr>
      <dsp:spPr>
        <a:xfrm>
          <a:off x="27055" y="1419991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-2000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-2000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Abstracción</a:t>
          </a:r>
        </a:p>
      </dsp:txBody>
      <dsp:txXfrm>
        <a:off x="27055" y="1419991"/>
        <a:ext cx="2027577" cy="1216546"/>
      </dsp:txXfrm>
    </dsp:sp>
    <dsp:sp modelId="{D07D1A74-5401-4BB7-98B6-B1FA9289C8DC}">
      <dsp:nvSpPr>
        <dsp:cNvPr id="0" name=""/>
        <dsp:cNvSpPr/>
      </dsp:nvSpPr>
      <dsp:spPr>
        <a:xfrm>
          <a:off x="2257390" y="1419991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000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-3000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-3000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Encapsulamiento</a:t>
          </a:r>
        </a:p>
      </dsp:txBody>
      <dsp:txXfrm>
        <a:off x="2257390" y="1419991"/>
        <a:ext cx="2027577" cy="1216546"/>
      </dsp:txXfrm>
    </dsp:sp>
    <dsp:sp modelId="{6FF7744D-D20A-46B2-9B37-6C5970984DDC}">
      <dsp:nvSpPr>
        <dsp:cNvPr id="0" name=""/>
        <dsp:cNvSpPr/>
      </dsp:nvSpPr>
      <dsp:spPr>
        <a:xfrm>
          <a:off x="1142223" y="2839295"/>
          <a:ext cx="2027577" cy="1216546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85000"/>
                <a:satMod val="130000"/>
              </a:schemeClr>
            </a:gs>
            <a:gs pos="34000">
              <a:schemeClr val="accent2">
                <a:alpha val="90000"/>
                <a:hueOff val="0"/>
                <a:satOff val="0"/>
                <a:lumOff val="0"/>
                <a:alphaOff val="-40000"/>
                <a:shade val="87000"/>
                <a:satMod val="125000"/>
              </a:schemeClr>
            </a:gs>
            <a:gs pos="70000">
              <a:schemeClr val="accent2">
                <a:alpha val="90000"/>
                <a:hueOff val="0"/>
                <a:satOff val="0"/>
                <a:lumOff val="0"/>
                <a:alphaOff val="-40000"/>
                <a:tint val="100000"/>
                <a:shade val="9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100" kern="1200" noProof="0" dirty="0"/>
            <a:t>Versionado</a:t>
          </a:r>
        </a:p>
      </dsp:txBody>
      <dsp:txXfrm>
        <a:off x="1142223" y="2839295"/>
        <a:ext cx="2027577" cy="1216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CBCDC-92A6-4289-8B2D-74538ED4A1AA}">
      <dsp:nvSpPr>
        <dsp:cNvPr id="0" name=""/>
        <dsp:cNvSpPr/>
      </dsp:nvSpPr>
      <dsp:spPr>
        <a:xfrm>
          <a:off x="0" y="547407"/>
          <a:ext cx="1689286" cy="1013572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Coordinación</a:t>
          </a:r>
        </a:p>
      </dsp:txBody>
      <dsp:txXfrm>
        <a:off x="0" y="547407"/>
        <a:ext cx="1689286" cy="1013572"/>
      </dsp:txXfrm>
    </dsp:sp>
    <dsp:sp modelId="{E0D9223D-A007-4277-B0B3-10FFB4B3BA15}">
      <dsp:nvSpPr>
        <dsp:cNvPr id="0" name=""/>
        <dsp:cNvSpPr/>
      </dsp:nvSpPr>
      <dsp:spPr>
        <a:xfrm>
          <a:off x="1858215" y="547407"/>
          <a:ext cx="1689286" cy="1013572"/>
        </a:xfrm>
        <a:prstGeom prst="rect">
          <a:avLst/>
        </a:prstGeom>
        <a:solidFill>
          <a:schemeClr val="accent1">
            <a:shade val="50000"/>
            <a:hueOff val="132453"/>
            <a:satOff val="-3304"/>
            <a:lumOff val="115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Sincronización</a:t>
          </a:r>
        </a:p>
      </dsp:txBody>
      <dsp:txXfrm>
        <a:off x="1858215" y="547407"/>
        <a:ext cx="1689286" cy="1013572"/>
      </dsp:txXfrm>
    </dsp:sp>
    <dsp:sp modelId="{7C937454-8BB7-43B4-83D9-03E227122687}">
      <dsp:nvSpPr>
        <dsp:cNvPr id="0" name=""/>
        <dsp:cNvSpPr/>
      </dsp:nvSpPr>
      <dsp:spPr>
        <a:xfrm>
          <a:off x="3716431" y="547407"/>
          <a:ext cx="1689286" cy="1013572"/>
        </a:xfrm>
        <a:prstGeom prst="rect">
          <a:avLst/>
        </a:prstGeom>
        <a:solidFill>
          <a:schemeClr val="accent1">
            <a:shade val="50000"/>
            <a:hueOff val="264907"/>
            <a:satOff val="-6609"/>
            <a:lumOff val="231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Consistencia</a:t>
          </a:r>
        </a:p>
      </dsp:txBody>
      <dsp:txXfrm>
        <a:off x="3716431" y="547407"/>
        <a:ext cx="1689286" cy="1013572"/>
      </dsp:txXfrm>
    </dsp:sp>
    <dsp:sp modelId="{67E9E03A-D994-4617-9F71-B0D670B1BE9C}">
      <dsp:nvSpPr>
        <dsp:cNvPr id="0" name=""/>
        <dsp:cNvSpPr/>
      </dsp:nvSpPr>
      <dsp:spPr>
        <a:xfrm>
          <a:off x="0" y="1729908"/>
          <a:ext cx="1689286" cy="1013572"/>
        </a:xfrm>
        <a:prstGeom prst="rect">
          <a:avLst/>
        </a:prstGeom>
        <a:solidFill>
          <a:schemeClr val="accent1">
            <a:shade val="50000"/>
            <a:hueOff val="397360"/>
            <a:satOff val="-9913"/>
            <a:lumOff val="346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Atomicidad</a:t>
          </a:r>
        </a:p>
      </dsp:txBody>
      <dsp:txXfrm>
        <a:off x="0" y="1729908"/>
        <a:ext cx="1689286" cy="1013572"/>
      </dsp:txXfrm>
    </dsp:sp>
    <dsp:sp modelId="{9C913068-6BC9-4545-B902-7E0A66AAEB6B}">
      <dsp:nvSpPr>
        <dsp:cNvPr id="0" name=""/>
        <dsp:cNvSpPr/>
      </dsp:nvSpPr>
      <dsp:spPr>
        <a:xfrm>
          <a:off x="1858215" y="1729908"/>
          <a:ext cx="1689286" cy="1013572"/>
        </a:xfrm>
        <a:prstGeom prst="rect">
          <a:avLst/>
        </a:prstGeom>
        <a:solidFill>
          <a:schemeClr val="accent1">
            <a:shade val="50000"/>
            <a:hueOff val="529814"/>
            <a:satOff val="-13218"/>
            <a:lumOff val="462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Confiabilidad</a:t>
          </a:r>
        </a:p>
      </dsp:txBody>
      <dsp:txXfrm>
        <a:off x="1858215" y="1729908"/>
        <a:ext cx="1689286" cy="1013572"/>
      </dsp:txXfrm>
    </dsp:sp>
    <dsp:sp modelId="{34F9DAC3-62E1-4133-89F8-1749A951AA5E}">
      <dsp:nvSpPr>
        <dsp:cNvPr id="0" name=""/>
        <dsp:cNvSpPr/>
      </dsp:nvSpPr>
      <dsp:spPr>
        <a:xfrm>
          <a:off x="3716431" y="1729908"/>
          <a:ext cx="1689286" cy="1013572"/>
        </a:xfrm>
        <a:prstGeom prst="rect">
          <a:avLst/>
        </a:prstGeom>
        <a:solidFill>
          <a:schemeClr val="accent1">
            <a:shade val="50000"/>
            <a:hueOff val="397360"/>
            <a:satOff val="-9913"/>
            <a:lumOff val="346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Rapidez</a:t>
          </a:r>
        </a:p>
      </dsp:txBody>
      <dsp:txXfrm>
        <a:off x="3716431" y="1729908"/>
        <a:ext cx="1689286" cy="1013572"/>
      </dsp:txXfrm>
    </dsp:sp>
    <dsp:sp modelId="{1006B429-999D-450C-AF79-7774F614D04F}">
      <dsp:nvSpPr>
        <dsp:cNvPr id="0" name=""/>
        <dsp:cNvSpPr/>
      </dsp:nvSpPr>
      <dsp:spPr>
        <a:xfrm>
          <a:off x="929107" y="2912409"/>
          <a:ext cx="1689286" cy="1013572"/>
        </a:xfrm>
        <a:prstGeom prst="rect">
          <a:avLst/>
        </a:prstGeom>
        <a:solidFill>
          <a:schemeClr val="accent1">
            <a:shade val="50000"/>
            <a:hueOff val="264907"/>
            <a:satOff val="-6609"/>
            <a:lumOff val="231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Ordenamiento</a:t>
          </a:r>
        </a:p>
      </dsp:txBody>
      <dsp:txXfrm>
        <a:off x="929107" y="2912409"/>
        <a:ext cx="1689286" cy="1013572"/>
      </dsp:txXfrm>
    </dsp:sp>
    <dsp:sp modelId="{9FAC0CDE-0DF3-45B0-80B5-AF3D0A6A9827}">
      <dsp:nvSpPr>
        <dsp:cNvPr id="0" name=""/>
        <dsp:cNvSpPr/>
      </dsp:nvSpPr>
      <dsp:spPr>
        <a:xfrm>
          <a:off x="2787323" y="2912409"/>
          <a:ext cx="1689286" cy="1013572"/>
        </a:xfrm>
        <a:prstGeom prst="rect">
          <a:avLst/>
        </a:prstGeom>
        <a:solidFill>
          <a:schemeClr val="accent1">
            <a:shade val="50000"/>
            <a:hueOff val="132453"/>
            <a:satOff val="-3304"/>
            <a:lumOff val="115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noProof="0" dirty="0"/>
            <a:t>Replicación</a:t>
          </a:r>
        </a:p>
      </dsp:txBody>
      <dsp:txXfrm>
        <a:off x="2787323" y="2912409"/>
        <a:ext cx="1689286" cy="1013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71054-1E00-410F-BB6C-21C356AA31ED}">
      <dsp:nvSpPr>
        <dsp:cNvPr id="0" name=""/>
        <dsp:cNvSpPr/>
      </dsp:nvSpPr>
      <dsp:spPr>
        <a:xfrm>
          <a:off x="0" y="697362"/>
          <a:ext cx="2204757" cy="1322854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Mensajes</a:t>
          </a:r>
        </a:p>
      </dsp:txBody>
      <dsp:txXfrm>
        <a:off x="0" y="697362"/>
        <a:ext cx="2204757" cy="1322854"/>
      </dsp:txXfrm>
    </dsp:sp>
    <dsp:sp modelId="{2ED299FA-5F0A-4BA3-A616-A7E98F5A429D}">
      <dsp:nvSpPr>
        <dsp:cNvPr id="0" name=""/>
        <dsp:cNvSpPr/>
      </dsp:nvSpPr>
      <dsp:spPr>
        <a:xfrm>
          <a:off x="2425232" y="697362"/>
          <a:ext cx="2204757" cy="1322854"/>
        </a:xfrm>
        <a:prstGeom prst="rect">
          <a:avLst/>
        </a:prstGeom>
        <a:solidFill>
          <a:schemeClr val="accent2">
            <a:shade val="50000"/>
            <a:hueOff val="210108"/>
            <a:satOff val="-9358"/>
            <a:lumOff val="169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Particionado</a:t>
          </a:r>
        </a:p>
      </dsp:txBody>
      <dsp:txXfrm>
        <a:off x="2425232" y="697362"/>
        <a:ext cx="2204757" cy="1322854"/>
      </dsp:txXfrm>
    </dsp:sp>
    <dsp:sp modelId="{DD002124-E8AB-4E7F-8CD6-948D36AB8BD2}">
      <dsp:nvSpPr>
        <dsp:cNvPr id="0" name=""/>
        <dsp:cNvSpPr/>
      </dsp:nvSpPr>
      <dsp:spPr>
        <a:xfrm>
          <a:off x="4850465" y="697362"/>
          <a:ext cx="2204757" cy="1322854"/>
        </a:xfrm>
        <a:prstGeom prst="rect">
          <a:avLst/>
        </a:prstGeom>
        <a:solidFill>
          <a:schemeClr val="accent2">
            <a:shade val="50000"/>
            <a:hueOff val="420216"/>
            <a:satOff val="-18717"/>
            <a:lumOff val="3384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Replicación</a:t>
          </a:r>
        </a:p>
      </dsp:txBody>
      <dsp:txXfrm>
        <a:off x="4850465" y="697362"/>
        <a:ext cx="2204757" cy="1322854"/>
      </dsp:txXfrm>
    </dsp:sp>
    <dsp:sp modelId="{2F480289-9DF1-4915-8C38-4A74FA27E48F}">
      <dsp:nvSpPr>
        <dsp:cNvPr id="0" name=""/>
        <dsp:cNvSpPr/>
      </dsp:nvSpPr>
      <dsp:spPr>
        <a:xfrm>
          <a:off x="0" y="2240692"/>
          <a:ext cx="2204757" cy="1322854"/>
        </a:xfrm>
        <a:prstGeom prst="rect">
          <a:avLst/>
        </a:prstGeom>
        <a:solidFill>
          <a:schemeClr val="accent2">
            <a:shade val="50000"/>
            <a:hueOff val="630324"/>
            <a:satOff val="-28075"/>
            <a:lumOff val="507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Distribuido</a:t>
          </a:r>
        </a:p>
      </dsp:txBody>
      <dsp:txXfrm>
        <a:off x="0" y="2240692"/>
        <a:ext cx="2204757" cy="1322854"/>
      </dsp:txXfrm>
    </dsp:sp>
    <dsp:sp modelId="{8BC1D7D0-B2B5-4F11-997C-C9A8BEF109B7}">
      <dsp:nvSpPr>
        <dsp:cNvPr id="0" name=""/>
        <dsp:cNvSpPr/>
      </dsp:nvSpPr>
      <dsp:spPr>
        <a:xfrm>
          <a:off x="2425232" y="2240692"/>
          <a:ext cx="2204757" cy="1322854"/>
        </a:xfrm>
        <a:prstGeom prst="rect">
          <a:avLst/>
        </a:prstGeom>
        <a:solidFill>
          <a:schemeClr val="accent2">
            <a:shade val="50000"/>
            <a:hueOff val="420216"/>
            <a:satOff val="-18717"/>
            <a:lumOff val="3384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Productores</a:t>
          </a:r>
        </a:p>
      </dsp:txBody>
      <dsp:txXfrm>
        <a:off x="2425232" y="2240692"/>
        <a:ext cx="2204757" cy="1322854"/>
      </dsp:txXfrm>
    </dsp:sp>
    <dsp:sp modelId="{8403CC06-28EF-41C6-8D5F-115775A19A9D}">
      <dsp:nvSpPr>
        <dsp:cNvPr id="0" name=""/>
        <dsp:cNvSpPr/>
      </dsp:nvSpPr>
      <dsp:spPr>
        <a:xfrm>
          <a:off x="4850465" y="2240692"/>
          <a:ext cx="2204757" cy="1322854"/>
        </a:xfrm>
        <a:prstGeom prst="rect">
          <a:avLst/>
        </a:prstGeom>
        <a:solidFill>
          <a:schemeClr val="accent2">
            <a:shade val="50000"/>
            <a:hueOff val="210108"/>
            <a:satOff val="-9358"/>
            <a:lumOff val="169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Consumidores</a:t>
          </a:r>
        </a:p>
      </dsp:txBody>
      <dsp:txXfrm>
        <a:off x="4850465" y="2240692"/>
        <a:ext cx="2204757" cy="13228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62ECE-6801-44A1-8291-355698D21551}">
      <dsp:nvSpPr>
        <dsp:cNvPr id="0" name=""/>
        <dsp:cNvSpPr/>
      </dsp:nvSpPr>
      <dsp:spPr>
        <a:xfrm>
          <a:off x="844444" y="183"/>
          <a:ext cx="2209616" cy="1325769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/>
            <a:t>Procesamiento de Datos</a:t>
          </a:r>
        </a:p>
      </dsp:txBody>
      <dsp:txXfrm>
        <a:off x="844444" y="183"/>
        <a:ext cx="2209616" cy="1325769"/>
      </dsp:txXfrm>
    </dsp:sp>
    <dsp:sp modelId="{FDB39ABA-0C3E-4177-AC74-D7555EE72090}">
      <dsp:nvSpPr>
        <dsp:cNvPr id="0" name=""/>
        <dsp:cNvSpPr/>
      </dsp:nvSpPr>
      <dsp:spPr>
        <a:xfrm>
          <a:off x="3275022" y="183"/>
          <a:ext cx="2209616" cy="1325769"/>
        </a:xfrm>
        <a:prstGeom prst="rect">
          <a:avLst/>
        </a:prstGeom>
        <a:solidFill>
          <a:schemeClr val="accent2">
            <a:shade val="80000"/>
            <a:hueOff val="103918"/>
            <a:satOff val="-4451"/>
            <a:lumOff val="614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/>
            <a:t>Topologías</a:t>
          </a:r>
        </a:p>
      </dsp:txBody>
      <dsp:txXfrm>
        <a:off x="3275022" y="183"/>
        <a:ext cx="2209616" cy="1325769"/>
      </dsp:txXfrm>
    </dsp:sp>
    <dsp:sp modelId="{0409EB65-06BB-48D0-AF7A-8576432F0E36}">
      <dsp:nvSpPr>
        <dsp:cNvPr id="0" name=""/>
        <dsp:cNvSpPr/>
      </dsp:nvSpPr>
      <dsp:spPr>
        <a:xfrm>
          <a:off x="844444" y="1546915"/>
          <a:ext cx="2209616" cy="1325769"/>
        </a:xfrm>
        <a:prstGeom prst="rect">
          <a:avLst/>
        </a:prstGeom>
        <a:solidFill>
          <a:schemeClr val="accent2">
            <a:shade val="80000"/>
            <a:hueOff val="207837"/>
            <a:satOff val="-8903"/>
            <a:lumOff val="122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 err="1"/>
            <a:t>Spouts</a:t>
          </a:r>
          <a:endParaRPr lang="es-AR" sz="2600" kern="1200" noProof="0" dirty="0"/>
        </a:p>
      </dsp:txBody>
      <dsp:txXfrm>
        <a:off x="844444" y="1546915"/>
        <a:ext cx="2209616" cy="1325769"/>
      </dsp:txXfrm>
    </dsp:sp>
    <dsp:sp modelId="{59941DDA-CCE6-43B1-A65A-6DD3834A8105}">
      <dsp:nvSpPr>
        <dsp:cNvPr id="0" name=""/>
        <dsp:cNvSpPr/>
      </dsp:nvSpPr>
      <dsp:spPr>
        <a:xfrm>
          <a:off x="3275022" y="1546915"/>
          <a:ext cx="2209616" cy="1325769"/>
        </a:xfrm>
        <a:prstGeom prst="rect">
          <a:avLst/>
        </a:prstGeom>
        <a:solidFill>
          <a:schemeClr val="accent2">
            <a:shade val="80000"/>
            <a:hueOff val="311755"/>
            <a:satOff val="-13354"/>
            <a:lumOff val="184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 err="1"/>
            <a:t>Bolts</a:t>
          </a:r>
          <a:endParaRPr lang="es-AR" sz="2600" kern="1200" noProof="0" dirty="0"/>
        </a:p>
      </dsp:txBody>
      <dsp:txXfrm>
        <a:off x="3275022" y="1546915"/>
        <a:ext cx="2209616" cy="1325769"/>
      </dsp:txXfrm>
    </dsp:sp>
    <dsp:sp modelId="{E76CD8E4-BA95-44C1-8943-9F00893DDC44}">
      <dsp:nvSpPr>
        <dsp:cNvPr id="0" name=""/>
        <dsp:cNvSpPr/>
      </dsp:nvSpPr>
      <dsp:spPr>
        <a:xfrm>
          <a:off x="844444" y="3093646"/>
          <a:ext cx="2209616" cy="1325769"/>
        </a:xfrm>
        <a:prstGeom prst="rect">
          <a:avLst/>
        </a:prstGeom>
        <a:solidFill>
          <a:schemeClr val="accent2">
            <a:shade val="80000"/>
            <a:hueOff val="415674"/>
            <a:satOff val="-17806"/>
            <a:lumOff val="245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 err="1"/>
            <a:t>Tuplas</a:t>
          </a:r>
          <a:endParaRPr lang="es-AR" sz="2600" kern="1200" noProof="0" dirty="0"/>
        </a:p>
      </dsp:txBody>
      <dsp:txXfrm>
        <a:off x="844444" y="3093646"/>
        <a:ext cx="2209616" cy="1325769"/>
      </dsp:txXfrm>
    </dsp:sp>
    <dsp:sp modelId="{4132B3DF-5E6B-42C3-9E6E-692EFD1A520E}">
      <dsp:nvSpPr>
        <dsp:cNvPr id="0" name=""/>
        <dsp:cNvSpPr/>
      </dsp:nvSpPr>
      <dsp:spPr>
        <a:xfrm>
          <a:off x="3275022" y="3093646"/>
          <a:ext cx="2209616" cy="1325769"/>
        </a:xfrm>
        <a:prstGeom prst="rect">
          <a:avLst/>
        </a:prstGeom>
        <a:solidFill>
          <a:schemeClr val="accent2">
            <a:shade val="80000"/>
            <a:hueOff val="519592"/>
            <a:satOff val="-22257"/>
            <a:lumOff val="306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noProof="0" dirty="0"/>
            <a:t>Flujos de Datos</a:t>
          </a:r>
        </a:p>
      </dsp:txBody>
      <dsp:txXfrm>
        <a:off x="3275022" y="3093646"/>
        <a:ext cx="2209616" cy="13257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4B835-F731-4CA0-BDC9-F9FFB08DE650}">
      <dsp:nvSpPr>
        <dsp:cNvPr id="0" name=""/>
        <dsp:cNvSpPr/>
      </dsp:nvSpPr>
      <dsp:spPr>
        <a:xfrm>
          <a:off x="78581" y="173"/>
          <a:ext cx="3094136" cy="1856482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Autodescubrimiento de servicios</a:t>
          </a:r>
        </a:p>
      </dsp:txBody>
      <dsp:txXfrm>
        <a:off x="78581" y="173"/>
        <a:ext cx="3094136" cy="1856482"/>
      </dsp:txXfrm>
    </dsp:sp>
    <dsp:sp modelId="{315ED5C6-AC59-407C-93CC-20DA85145496}">
      <dsp:nvSpPr>
        <dsp:cNvPr id="0" name=""/>
        <dsp:cNvSpPr/>
      </dsp:nvSpPr>
      <dsp:spPr>
        <a:xfrm>
          <a:off x="3482131" y="173"/>
          <a:ext cx="3094136" cy="1856482"/>
        </a:xfrm>
        <a:prstGeom prst="rect">
          <a:avLst/>
        </a:prstGeom>
        <a:solidFill>
          <a:schemeClr val="accent1">
            <a:shade val="50000"/>
            <a:hueOff val="176605"/>
            <a:satOff val="-4406"/>
            <a:lumOff val="1541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Escalabilidad</a:t>
          </a:r>
        </a:p>
      </dsp:txBody>
      <dsp:txXfrm>
        <a:off x="3482131" y="173"/>
        <a:ext cx="3094136" cy="1856482"/>
      </dsp:txXfrm>
    </dsp:sp>
    <dsp:sp modelId="{A692FF0A-D7E7-47C8-8F83-49B43829695B}">
      <dsp:nvSpPr>
        <dsp:cNvPr id="0" name=""/>
        <dsp:cNvSpPr/>
      </dsp:nvSpPr>
      <dsp:spPr>
        <a:xfrm>
          <a:off x="6885682" y="173"/>
          <a:ext cx="3094136" cy="1856482"/>
        </a:xfrm>
        <a:prstGeom prst="rect">
          <a:avLst/>
        </a:prstGeom>
        <a:solidFill>
          <a:schemeClr val="accent1">
            <a:shade val="50000"/>
            <a:hueOff val="353209"/>
            <a:satOff val="-8812"/>
            <a:lumOff val="308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Migración a la nube y auto escalabilidad</a:t>
          </a:r>
        </a:p>
      </dsp:txBody>
      <dsp:txXfrm>
        <a:off x="6885682" y="173"/>
        <a:ext cx="3094136" cy="1856482"/>
      </dsp:txXfrm>
    </dsp:sp>
    <dsp:sp modelId="{6EC7BE7C-6F40-4C0D-971A-03A0B10948E9}">
      <dsp:nvSpPr>
        <dsp:cNvPr id="0" name=""/>
        <dsp:cNvSpPr/>
      </dsp:nvSpPr>
      <dsp:spPr>
        <a:xfrm>
          <a:off x="78581" y="2166069"/>
          <a:ext cx="3094136" cy="1856482"/>
        </a:xfrm>
        <a:prstGeom prst="rect">
          <a:avLst/>
        </a:prstGeom>
        <a:solidFill>
          <a:schemeClr val="accent1">
            <a:shade val="50000"/>
            <a:hueOff val="529814"/>
            <a:satOff val="-13218"/>
            <a:lumOff val="462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Almacenamiento de datos</a:t>
          </a:r>
        </a:p>
      </dsp:txBody>
      <dsp:txXfrm>
        <a:off x="78581" y="2166069"/>
        <a:ext cx="3094136" cy="1856482"/>
      </dsp:txXfrm>
    </dsp:sp>
    <dsp:sp modelId="{32746D7D-CEEB-4D11-AFE4-A46284CA8467}">
      <dsp:nvSpPr>
        <dsp:cNvPr id="0" name=""/>
        <dsp:cNvSpPr/>
      </dsp:nvSpPr>
      <dsp:spPr>
        <a:xfrm>
          <a:off x="3482131" y="2166069"/>
          <a:ext cx="3094136" cy="1856482"/>
        </a:xfrm>
        <a:prstGeom prst="rect">
          <a:avLst/>
        </a:prstGeom>
        <a:solidFill>
          <a:schemeClr val="accent1">
            <a:shade val="50000"/>
            <a:hueOff val="353209"/>
            <a:satOff val="-8812"/>
            <a:lumOff val="308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 err="1"/>
            <a:t>Analytics</a:t>
          </a:r>
          <a:r>
            <a:rPr lang="es-AR" sz="2700" kern="1200" noProof="0" dirty="0"/>
            <a:t> (análisis y reportes sobre grandes volúmenes de datos)</a:t>
          </a:r>
        </a:p>
      </dsp:txBody>
      <dsp:txXfrm>
        <a:off x="3482131" y="2166069"/>
        <a:ext cx="3094136" cy="1856482"/>
      </dsp:txXfrm>
    </dsp:sp>
    <dsp:sp modelId="{7899C918-B576-4A54-B9C5-62A119091D5B}">
      <dsp:nvSpPr>
        <dsp:cNvPr id="0" name=""/>
        <dsp:cNvSpPr/>
      </dsp:nvSpPr>
      <dsp:spPr>
        <a:xfrm>
          <a:off x="6885682" y="2166069"/>
          <a:ext cx="3094136" cy="1856482"/>
        </a:xfrm>
        <a:prstGeom prst="rect">
          <a:avLst/>
        </a:prstGeom>
        <a:solidFill>
          <a:schemeClr val="accent1">
            <a:shade val="50000"/>
            <a:hueOff val="176605"/>
            <a:satOff val="-4406"/>
            <a:lumOff val="1541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noProof="0" dirty="0"/>
            <a:t>Nuevas topologías para agregar funcionalidad al sistema.</a:t>
          </a:r>
        </a:p>
      </dsp:txBody>
      <dsp:txXfrm>
        <a:off x="6885682" y="2166069"/>
        <a:ext cx="3094136" cy="1856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86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375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904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74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8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840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037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637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567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916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258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3346A0-BA6A-4CE9-AD3B-7275FCD454A9}" type="datetimeFigureOut">
              <a:rPr lang="es-AR" smtClean="0"/>
              <a:t>10/3/2017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760150-36B6-4216-83F1-6512D5FFB586}" type="slidenum">
              <a:rPr lang="es-AR" smtClean="0"/>
              <a:t>‹#›</a:t>
            </a:fld>
            <a:endParaRPr 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19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156882" y="138952"/>
            <a:ext cx="6907307" cy="1798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Procesamiento de Datos en Tiempo Real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896470" y="1937083"/>
            <a:ext cx="6907307" cy="6013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Usando </a:t>
            </a:r>
            <a:r>
              <a:rPr lang="es-ES" sz="2800" b="1" i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Docker</a:t>
            </a:r>
            <a:r>
              <a:rPr lang="es-ES" sz="28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, </a:t>
            </a:r>
            <a:r>
              <a:rPr lang="es-ES" sz="2800" b="1" i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Zookeeper</a:t>
            </a:r>
            <a:r>
              <a:rPr lang="es-ES" sz="28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, Kafka y Storm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6000" dirty="0"/>
              <a:t>Julián Nonino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564179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AR" dirty="0"/>
              <a:t>Especialización en Ingeniería en Sistemas de Información</a:t>
            </a:r>
          </a:p>
          <a:p>
            <a:pPr algn="ctr"/>
            <a:r>
              <a:rPr lang="es-AR" dirty="0"/>
              <a:t>Dirección de Posgrado</a:t>
            </a:r>
          </a:p>
          <a:p>
            <a:pPr algn="ctr"/>
            <a:r>
              <a:rPr lang="es-AR" dirty="0"/>
              <a:t>Facultad Regional Córdoba</a:t>
            </a:r>
          </a:p>
          <a:p>
            <a:pPr algn="ctr"/>
            <a:r>
              <a:rPr lang="es-AR" dirty="0"/>
              <a:t>Universidad Tecnológica nacional</a:t>
            </a:r>
          </a:p>
          <a:p>
            <a:pPr algn="ctr"/>
            <a:r>
              <a:rPr lang="es-AR" dirty="0"/>
              <a:t>- 2017 -</a:t>
            </a:r>
          </a:p>
        </p:txBody>
      </p:sp>
    </p:spTree>
    <p:extLst>
      <p:ext uri="{BB962C8B-B14F-4D97-AF65-F5344CB8AC3E}">
        <p14:creationId xmlns:p14="http://schemas.microsoft.com/office/powerpoint/2010/main" val="1309791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9" y="1343094"/>
            <a:ext cx="7547064" cy="41718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401246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AR"/>
              <a:t>Imágenes de Docker Creadas</a:t>
            </a:r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2" y="1792749"/>
            <a:ext cx="10010777" cy="44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3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647120"/>
            <a:ext cx="5451627" cy="3243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AR" dirty="0"/>
              <a:t>Productor de Datos para Apache Kafka</a:t>
            </a:r>
          </a:p>
        </p:txBody>
      </p:sp>
    </p:spTree>
    <p:extLst>
      <p:ext uri="{BB962C8B-B14F-4D97-AF65-F5344CB8AC3E}">
        <p14:creationId xmlns:p14="http://schemas.microsoft.com/office/powerpoint/2010/main" val="342839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163289"/>
            <a:ext cx="5451627" cy="4211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AR" dirty="0"/>
              <a:t>Apache Storm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15" y="2804513"/>
            <a:ext cx="5094389" cy="27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7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79" y="758952"/>
            <a:ext cx="10695791" cy="3566160"/>
          </a:xfrm>
        </p:spPr>
        <p:txBody>
          <a:bodyPr/>
          <a:lstStyle/>
          <a:p>
            <a:r>
              <a:rPr lang="es-AR" dirty="0"/>
              <a:t>Resultados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Inicio y Ejecución Del Sistema</a:t>
            </a:r>
          </a:p>
        </p:txBody>
      </p:sp>
    </p:spTree>
    <p:extLst>
      <p:ext uri="{BB962C8B-B14F-4D97-AF65-F5344CB8AC3E}">
        <p14:creationId xmlns:p14="http://schemas.microsoft.com/office/powerpoint/2010/main" val="4095116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Lista de Imágenes de Docker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35" y="2855990"/>
            <a:ext cx="9945345" cy="2030455"/>
          </a:xfrm>
        </p:spPr>
      </p:pic>
    </p:spTree>
    <p:extLst>
      <p:ext uri="{BB962C8B-B14F-4D97-AF65-F5344CB8AC3E}">
        <p14:creationId xmlns:p14="http://schemas.microsoft.com/office/powerpoint/2010/main" val="236248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Iniciar Clúster de Zookeeper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2228107"/>
            <a:ext cx="10059916" cy="3558609"/>
          </a:xfrm>
        </p:spPr>
      </p:pic>
    </p:spTree>
    <p:extLst>
      <p:ext uri="{BB962C8B-B14F-4D97-AF65-F5344CB8AC3E}">
        <p14:creationId xmlns:p14="http://schemas.microsoft.com/office/powerpoint/2010/main" val="87595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Iniciar Clúster de Kafka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26181"/>
            <a:ext cx="10058400" cy="3123344"/>
          </a:xfrm>
        </p:spPr>
      </p:pic>
    </p:spTree>
    <p:extLst>
      <p:ext uri="{BB962C8B-B14F-4D97-AF65-F5344CB8AC3E}">
        <p14:creationId xmlns:p14="http://schemas.microsoft.com/office/powerpoint/2010/main" val="310619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Iniciar Clúster de Storm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5" y="1832586"/>
            <a:ext cx="6118458" cy="263261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481" y="1868587"/>
            <a:ext cx="5060025" cy="43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8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Subir la Topología a Storm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8" y="1831596"/>
            <a:ext cx="7020178" cy="4408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306" y="2787824"/>
            <a:ext cx="6385647" cy="35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3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0521" y="2608728"/>
            <a:ext cx="5550730" cy="337852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AR" dirty="0"/>
              <a:t>Plantear un modelo de generación y procesamiento de datos sencillo que ayude a visualizar el funcionamiento del sistema.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Demostrar el rol de Zookeeper dentro de los sistemas distribuidos.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Demostrar el rol de Kafka y Storm dentro de los sistemas de procesamiento de datos en tiempo real.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Estudiar y utilizar Docker como herramienta de despliegue de los componentes del sistema ayudando a la escalabilidad del sistema.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Utilizar Docker Compose como mecanismo de despliegue del sistema y conexión de los componentes del mismo.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5791" y="3134540"/>
            <a:ext cx="5735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i="1" dirty="0"/>
              <a:t>Implementar un sistema de procesamiento de datos en tiempo real como prueba de concepto utilizando las ultimas tecnologías de la industria como son Docker, Zookeeper, Kafka y Storm.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565" y="2003612"/>
            <a:ext cx="2522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i="1" dirty="0"/>
              <a:t>Objetivos Secundarios</a:t>
            </a:r>
          </a:p>
        </p:txBody>
      </p:sp>
    </p:spTree>
    <p:extLst>
      <p:ext uri="{BB962C8B-B14F-4D97-AF65-F5344CB8AC3E}">
        <p14:creationId xmlns:p14="http://schemas.microsoft.com/office/powerpoint/2010/main" val="3680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Producir y Enviar Datos a Kafka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6" y="1737360"/>
            <a:ext cx="7937930" cy="4022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2764342"/>
            <a:ext cx="6378389" cy="35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9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Datos Procesados por Storm (1)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1" y="1835971"/>
            <a:ext cx="7083404" cy="370745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92" y="2525757"/>
            <a:ext cx="7098645" cy="3703641"/>
          </a:xfrm>
        </p:spPr>
      </p:pic>
    </p:spTree>
    <p:extLst>
      <p:ext uri="{BB962C8B-B14F-4D97-AF65-F5344CB8AC3E}">
        <p14:creationId xmlns:p14="http://schemas.microsoft.com/office/powerpoint/2010/main" val="102657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Datos Procesados por Storm (2)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6" y="1855228"/>
            <a:ext cx="4892106" cy="4278002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92" b="137"/>
          <a:stretch/>
        </p:blipFill>
        <p:spPr>
          <a:xfrm>
            <a:off x="3155991" y="2832847"/>
            <a:ext cx="8460031" cy="20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5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3869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22478" y="2158192"/>
            <a:ext cx="6608493" cy="289168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AR" dirty="0"/>
              <a:t>Se ha desarrollo a modo de prueba de concepto un sistema de procesamiento de datos en tiempo real.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Se ha utilizado exitosamente Docker como mecanismo de desarrollo y despliegue de la arquitectura del sistema.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Se describió y mostró el uso y configuración de herramientas como Apache Zookeeper, Apache Kafka y Apache Storm.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Queda demostrado claramente como el uso de estas herramientas simplifica el desarrollo inicial de un sistema de procesamiento de datos.</a:t>
            </a:r>
          </a:p>
          <a:p>
            <a:endParaRPr lang="es-AR" dirty="0"/>
          </a:p>
        </p:txBody>
      </p:sp>
      <p:sp>
        <p:nvSpPr>
          <p:cNvPr id="6" name="TextBox 5"/>
          <p:cNvSpPr txBox="1"/>
          <p:nvPr/>
        </p:nvSpPr>
        <p:spPr>
          <a:xfrm>
            <a:off x="2686017" y="4961939"/>
            <a:ext cx="6880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i="1" dirty="0"/>
              <a:t>Este trabajo sirve como punto de partida para comenzar a utilizar las herramientas mas populares del mercado para procesar datos en tiempo real.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049" y="2300998"/>
            <a:ext cx="39355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La gran cantidad de datos que se producen en la actualidad a cada segundo, sobretodo con el crecimiento de la industria </a:t>
            </a:r>
            <a:r>
              <a:rPr lang="es-AR" b="1" dirty="0" err="1"/>
              <a:t>IoT</a:t>
            </a:r>
            <a:r>
              <a:rPr lang="es-AR" b="1" dirty="0"/>
              <a:t> (Internet de las Cosas), convierte al procesamiento de datos en tiempo real, no solo en un deseo sino en una necesidad para cualquier compañía del mercado.</a:t>
            </a:r>
          </a:p>
        </p:txBody>
      </p:sp>
    </p:spTree>
    <p:extLst>
      <p:ext uri="{BB962C8B-B14F-4D97-AF65-F5344CB8AC3E}">
        <p14:creationId xmlns:p14="http://schemas.microsoft.com/office/powerpoint/2010/main" val="3979806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AR" dirty="0"/>
              <a:t>Trabajo Futuro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642631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694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Introducción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Procesamiento en tiempo real, Docker, </a:t>
            </a:r>
          </a:p>
          <a:p>
            <a:r>
              <a:rPr lang="es-AR" dirty="0"/>
              <a:t>Apache Zookeeper, Apache Kafka, Apache Storm</a:t>
            </a:r>
          </a:p>
        </p:txBody>
      </p:sp>
    </p:spTree>
    <p:extLst>
      <p:ext uri="{BB962C8B-B14F-4D97-AF65-F5344CB8AC3E}">
        <p14:creationId xmlns:p14="http://schemas.microsoft.com/office/powerpoint/2010/main" val="260447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982" y="1775969"/>
            <a:ext cx="3294253" cy="3284269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6" y="516835"/>
            <a:ext cx="6703182" cy="1666501"/>
          </a:xfrm>
        </p:spPr>
        <p:txBody>
          <a:bodyPr>
            <a:normAutofit/>
          </a:bodyPr>
          <a:lstStyle/>
          <a:p>
            <a:r>
              <a:rPr lang="es-AR" sz="4000" dirty="0">
                <a:solidFill>
                  <a:srgbClr val="FFFFFF"/>
                </a:solidFill>
              </a:rPr>
              <a:t>Procesar Datos en Tiempo Real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16859" y="2236304"/>
            <a:ext cx="6658358" cy="3652667"/>
          </a:xfrm>
        </p:spPr>
        <p:txBody>
          <a:bodyPr>
            <a:normAutofit/>
          </a:bodyPr>
          <a:lstStyle/>
          <a:p>
            <a:r>
              <a:rPr lang="es-AR" sz="1800" dirty="0">
                <a:solidFill>
                  <a:srgbClr val="FFFFFF"/>
                </a:solidFill>
              </a:rPr>
              <a:t>El sistema debe ser capaz de: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>
                <a:solidFill>
                  <a:srgbClr val="FFFFFF"/>
                </a:solidFill>
              </a:rPr>
              <a:t>Procesar cantidades enormes de datos permitiendo filtrado, agregación, predicción, alertas, reglas, etcétera.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>
                <a:solidFill>
                  <a:srgbClr val="FFFFFF"/>
                </a:solidFill>
              </a:rPr>
              <a:t>Respuesta en tiempo real a los mensajes/eventos recibidos.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>
                <a:solidFill>
                  <a:srgbClr val="FFFFFF"/>
                </a:solidFill>
              </a:rPr>
              <a:t>Asegurar rendimiento y escalabilidad cuando el volumen de datos crece en tamaño y/o complejidad.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>
                <a:solidFill>
                  <a:srgbClr val="FFFFFF"/>
                </a:solidFill>
              </a:rPr>
              <a:t>Integración fácil y rápida con la infraestructura y fuentes de datos existentes.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1800" dirty="0" err="1">
                <a:solidFill>
                  <a:srgbClr val="FFFFFF"/>
                </a:solidFill>
              </a:rPr>
              <a:t>Rapida</a:t>
            </a:r>
            <a:r>
              <a:rPr lang="es-AR" sz="1800" dirty="0">
                <a:solidFill>
                  <a:srgbClr val="FFFFFF"/>
                </a:solidFill>
              </a:rPr>
              <a:t> implementación y puesta en producción de nuevos requisitos de procesamiento.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02906" y="516835"/>
            <a:ext cx="223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/>
              <a:t>Grandes Cantidades de Datos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7570" y="1913138"/>
            <a:ext cx="138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/>
              <a:t>Datos de Todo Tipo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99895" y="5673041"/>
            <a:ext cx="154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/>
              <a:t>Millones de Mensajes por Segundo</a:t>
            </a:r>
          </a:p>
        </p:txBody>
      </p:sp>
      <p:cxnSp>
        <p:nvCxnSpPr>
          <p:cNvPr id="11" name="Connector: Curved 10"/>
          <p:cNvCxnSpPr>
            <a:stCxn id="6" idx="0"/>
          </p:cNvCxnSpPr>
          <p:nvPr/>
        </p:nvCxnSpPr>
        <p:spPr>
          <a:xfrm rot="5400000" flipH="1" flipV="1">
            <a:off x="10547563" y="5059410"/>
            <a:ext cx="940217" cy="2870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/>
          <p:cNvCxnSpPr>
            <a:stCxn id="5" idx="2"/>
            <a:endCxn id="7" idx="0"/>
          </p:cNvCxnSpPr>
          <p:nvPr/>
        </p:nvCxnSpPr>
        <p:spPr>
          <a:xfrm rot="5400000">
            <a:off x="10103589" y="958687"/>
            <a:ext cx="612803" cy="102176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/>
          <p:cNvCxnSpPr/>
          <p:nvPr/>
        </p:nvCxnSpPr>
        <p:spPr>
          <a:xfrm rot="16200000" flipH="1">
            <a:off x="7485214" y="2913213"/>
            <a:ext cx="1350923" cy="5789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69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5" grpId="0"/>
      <p:bldP spid="1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431638"/>
            <a:ext cx="6909801" cy="3731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s-AR" dirty="0"/>
              <a:t>Docker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1941" y="5194625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</a:rPr>
              <a:t>Máquina Virtual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6458" y="5194625"/>
            <a:ext cx="213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>
                <a:solidFill>
                  <a:schemeClr val="accent1">
                    <a:lumMod val="75000"/>
                  </a:schemeClr>
                </a:solidFill>
              </a:rPr>
              <a:t>Container</a:t>
            </a:r>
            <a:r>
              <a:rPr lang="es-AR" b="1" dirty="0">
                <a:solidFill>
                  <a:schemeClr val="accent1">
                    <a:lumMod val="75000"/>
                  </a:schemeClr>
                </a:solidFill>
              </a:rPr>
              <a:t> de Docker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43090458"/>
              </p:ext>
            </p:extLst>
          </p:nvPr>
        </p:nvGraphicFramePr>
        <p:xfrm>
          <a:off x="7749988" y="2187388"/>
          <a:ext cx="4312024" cy="4056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770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5" y="2094312"/>
            <a:ext cx="6224781" cy="1914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1" y="4180186"/>
            <a:ext cx="3300104" cy="1889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AR"/>
              <a:t>Apache Zookeeper</a:t>
            </a:r>
            <a:endParaRPr lang="es-AR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40532398"/>
              </p:ext>
            </p:extLst>
          </p:nvPr>
        </p:nvGraphicFramePr>
        <p:xfrm>
          <a:off x="6705600" y="1783975"/>
          <a:ext cx="5405718" cy="4473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0070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Apache Kafka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75" y="1804316"/>
            <a:ext cx="3430283" cy="2347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78" y="4402823"/>
            <a:ext cx="3417504" cy="1700335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632079655"/>
              </p:ext>
            </p:extLst>
          </p:nvPr>
        </p:nvGraphicFramePr>
        <p:xfrm>
          <a:off x="640978" y="1918448"/>
          <a:ext cx="7055223" cy="4260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518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Apache Storm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68" y="2420470"/>
            <a:ext cx="5608627" cy="2987067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57693079"/>
              </p:ext>
            </p:extLst>
          </p:nvPr>
        </p:nvGraphicFramePr>
        <p:xfrm>
          <a:off x="192741" y="1819835"/>
          <a:ext cx="6329083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365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Desarrollo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Arquitectura, Diseño e 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3207433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</TotalTime>
  <Words>566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Calibri Light</vt:lpstr>
      <vt:lpstr>Retrospect</vt:lpstr>
      <vt:lpstr>Julián Nonino </vt:lpstr>
      <vt:lpstr>Objetivos</vt:lpstr>
      <vt:lpstr>Introducción</vt:lpstr>
      <vt:lpstr>Procesar Datos en Tiempo Real</vt:lpstr>
      <vt:lpstr>Docker</vt:lpstr>
      <vt:lpstr>Apache Zookeeper</vt:lpstr>
      <vt:lpstr>Apache Kafka</vt:lpstr>
      <vt:lpstr>Apache Storm</vt:lpstr>
      <vt:lpstr>Desarrollo</vt:lpstr>
      <vt:lpstr>Arquitectura</vt:lpstr>
      <vt:lpstr>Imágenes de Docker Creadas</vt:lpstr>
      <vt:lpstr>Productor de Datos para Apache Kafka</vt:lpstr>
      <vt:lpstr>Apache Storm</vt:lpstr>
      <vt:lpstr>Resultados</vt:lpstr>
      <vt:lpstr>Lista de Imágenes de Docker</vt:lpstr>
      <vt:lpstr>Iniciar Clúster de Zookeeper</vt:lpstr>
      <vt:lpstr>Iniciar Clúster de Kafka</vt:lpstr>
      <vt:lpstr>Iniciar Clúster de Storm</vt:lpstr>
      <vt:lpstr>Subir la Topología a Storm</vt:lpstr>
      <vt:lpstr>Producir y Enviar Datos a Kafka</vt:lpstr>
      <vt:lpstr>Datos Procesados por Storm (1)</vt:lpstr>
      <vt:lpstr>Datos Procesados por Storm (2)</vt:lpstr>
      <vt:lpstr>Conclusiones</vt:lpstr>
      <vt:lpstr>Conclusiones</vt:lpstr>
      <vt:lpstr>Trabajo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Julián Nonino</dc:creator>
  <cp:lastModifiedBy>Julián Nonino</cp:lastModifiedBy>
  <cp:revision>18</cp:revision>
  <dcterms:created xsi:type="dcterms:W3CDTF">2017-03-10T12:49:39Z</dcterms:created>
  <dcterms:modified xsi:type="dcterms:W3CDTF">2017-03-11T00:56:34Z</dcterms:modified>
</cp:coreProperties>
</file>